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8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8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8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3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6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06C5842-DB4D-40C4-ADD2-FED3A203F11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EB315FD-E6AA-4FF8-A020-55D4F613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7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625" y="1432223"/>
            <a:ext cx="11473841" cy="3035808"/>
          </a:xfrm>
        </p:spPr>
        <p:txBody>
          <a:bodyPr/>
          <a:lstStyle/>
          <a:p>
            <a:r>
              <a:rPr lang="en-US" dirty="0" smtClean="0"/>
              <a:t>Differentiating between scientific evidence and reasoning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1119" y="4747364"/>
            <a:ext cx="4178558" cy="501041"/>
          </a:xfrm>
        </p:spPr>
        <p:txBody>
          <a:bodyPr/>
          <a:lstStyle/>
          <a:p>
            <a:r>
              <a:rPr lang="en-US" dirty="0" smtClean="0"/>
              <a:t>April Craft—8</a:t>
            </a:r>
            <a:r>
              <a:rPr lang="en-US" baseline="30000" dirty="0" smtClean="0"/>
              <a:t>th</a:t>
            </a:r>
            <a:r>
              <a:rPr lang="en-US" dirty="0" smtClean="0"/>
              <a:t> Grade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5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PEBC research-based practice: Applying thinking strategies across content to deepen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79944"/>
            <a:ext cx="10058400" cy="3792255"/>
          </a:xfrm>
        </p:spPr>
        <p:txBody>
          <a:bodyPr/>
          <a:lstStyle/>
          <a:p>
            <a:r>
              <a:rPr lang="en-US" dirty="0" smtClean="0"/>
              <a:t>Thinking Strategies for Scientists </a:t>
            </a:r>
          </a:p>
          <a:p>
            <a:pPr lvl="1"/>
            <a:r>
              <a:rPr lang="en-US" dirty="0" smtClean="0"/>
              <a:t>Synthesize Information</a:t>
            </a:r>
          </a:p>
          <a:p>
            <a:pPr lvl="2"/>
            <a:r>
              <a:rPr lang="en-US" dirty="0" smtClean="0"/>
              <a:t>Scientists….</a:t>
            </a:r>
          </a:p>
          <a:p>
            <a:pPr lvl="3"/>
            <a:r>
              <a:rPr lang="en-US" dirty="0" smtClean="0"/>
              <a:t>Analyze and interpret quantitative data from tables, charts, graphs, and diagrams</a:t>
            </a:r>
          </a:p>
          <a:p>
            <a:pPr lvl="3"/>
            <a:r>
              <a:rPr lang="en-US" dirty="0" smtClean="0"/>
              <a:t>Draw conclusions from their data by synthesizing what they learned with what they already knew before an investigation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00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844" y="1803861"/>
            <a:ext cx="10058400" cy="4567844"/>
          </a:xfrm>
        </p:spPr>
        <p:txBody>
          <a:bodyPr/>
          <a:lstStyle/>
          <a:p>
            <a:r>
              <a:rPr lang="en-US" dirty="0" smtClean="0"/>
              <a:t>After collecting formative assessment data from early in the school year, one pattern/trend we noticed was that students were struggling to distinguish scientific evidence from scientific reasoning.</a:t>
            </a:r>
          </a:p>
          <a:p>
            <a:r>
              <a:rPr lang="en-US" dirty="0" smtClean="0"/>
              <a:t>We realized that students needed a scaffold/frame to think about how evidence is different from reasoning.</a:t>
            </a:r>
          </a:p>
          <a:p>
            <a:r>
              <a:rPr lang="en-US" dirty="0" smtClean="0"/>
              <a:t>After modeling how the thinking was different (analysis vs drawing conclusions) with examples. We used the “if….then” format for writing a hypothesis, to teach students to create a similar model to illustrate how evidence leads to reasoning. </a:t>
            </a:r>
          </a:p>
          <a:p>
            <a:r>
              <a:rPr lang="en-US" dirty="0" smtClean="0"/>
              <a:t>We used a basic t-chart graph organizer to help the students align the evidence with the reasoning. </a:t>
            </a:r>
          </a:p>
          <a:p>
            <a:r>
              <a:rPr lang="en-US" dirty="0" smtClean="0"/>
              <a:t>While the strategy itself is a very basic idea, providing the students with a thinking frame/strategy they were comfortable with increased their success with distinguishing evidence from reasoning.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9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752432"/>
              </p:ext>
            </p:extLst>
          </p:nvPr>
        </p:nvGraphicFramePr>
        <p:xfrm>
          <a:off x="1069848" y="1841500"/>
          <a:ext cx="100584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484489617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450618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(If I know</a:t>
                      </a:r>
                      <a:r>
                        <a:rPr lang="en-US" baseline="0" dirty="0" smtClean="0"/>
                        <a:t> this…..)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Reasoning (then</a:t>
                      </a:r>
                      <a:r>
                        <a:rPr lang="en-US" baseline="0" dirty="0" smtClean="0"/>
                        <a:t> this must be true)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4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Baby A has type AB+</a:t>
                      </a:r>
                      <a:r>
                        <a:rPr lang="en-US" baseline="0" dirty="0" smtClean="0"/>
                        <a:t> blood.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 A must </a:t>
                      </a:r>
                      <a:r>
                        <a:rPr lang="en-US" baseline="0" dirty="0" smtClean="0"/>
                        <a:t>belong </a:t>
                      </a:r>
                      <a:r>
                        <a:rPr lang="en-US" baseline="0" dirty="0" smtClean="0"/>
                        <a:t>to the Thomas family because if they are homozygous A+ and B+ there is a 100% chance their children will be AB+.  He can’t belong to the Henderson family even though they are both AB because they are - and there is a 0% chance their children can be AB+.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5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Baby</a:t>
                      </a:r>
                      <a:r>
                        <a:rPr lang="en-US" baseline="0" dirty="0" smtClean="0"/>
                        <a:t> B has type A- blood.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 B must belong to</a:t>
                      </a:r>
                      <a:r>
                        <a:rPr lang="en-US" baseline="0" dirty="0" smtClean="0"/>
                        <a:t> the Mitchell family because both parents are A-. There is a 100% chance their children will have type A- blood. Baby B is the only make child with type A- blood.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551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52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754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299</TotalTime>
  <Words>336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Differentiating between scientific evidence and reasoning </vt:lpstr>
      <vt:lpstr>PEBC research-based practice: Applying thinking strategies across content to deepen understanding</vt:lpstr>
      <vt:lpstr>Need/strategy</vt:lpstr>
      <vt:lpstr>Student work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between scientific evidence and reasoning</dc:title>
  <dc:creator>Administrator</dc:creator>
  <cp:lastModifiedBy>Administrator</cp:lastModifiedBy>
  <cp:revision>11</cp:revision>
  <dcterms:created xsi:type="dcterms:W3CDTF">2017-04-11T16:54:31Z</dcterms:created>
  <dcterms:modified xsi:type="dcterms:W3CDTF">2017-04-12T12:56:21Z</dcterms:modified>
</cp:coreProperties>
</file>