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71343-8112-424A-ABBD-19064EECA00D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C466F-CB87-4BA0-BC82-20935F0D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Shape 25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7" name="Shape 27"/>
          <p:cNvSpPr/>
          <p:nvPr/>
        </p:nvSpPr>
        <p:spPr>
          <a:xfrm rot="10800000">
            <a:off x="891821" y="5617773"/>
            <a:ext cx="7382934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89951" y="1016990"/>
            <a:ext cx="7179732" cy="4831642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990600" y="1009650"/>
            <a:ext cx="7179732" cy="483164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" name="Shape 3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20" y="702068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727200" y="1794934"/>
            <a:ext cx="5723467" cy="1828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727200" y="3736621"/>
            <a:ext cx="571217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70675" y="5357592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ct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1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 rot="5400000">
            <a:off x="2759336" y="822960"/>
            <a:ext cx="3603812" cy="619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962878" y="2592212"/>
            <a:ext cx="4763911" cy="1430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1686276" y="718255"/>
            <a:ext cx="4402666" cy="51787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5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4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0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56266" y="3725333"/>
            <a:ext cx="6231466" cy="1309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399" cy="36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63439" y="2119313"/>
            <a:ext cx="3200399" cy="3605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75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557869" y="2122311"/>
            <a:ext cx="2939521" cy="82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10669" y="2122310"/>
            <a:ext cx="2944367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1298448" y="2944367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48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2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8" name="Shape 78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Shape 79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Shape 80"/>
          <p:cNvSpPr/>
          <p:nvPr/>
        </p:nvSpPr>
        <p:spPr>
          <a:xfrm rot="60000">
            <a:off x="4471415" y="603504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Shape 81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Shape 82"/>
          <p:cNvSpPr/>
          <p:nvPr/>
        </p:nvSpPr>
        <p:spPr>
          <a:xfrm rot="-60000">
            <a:off x="749807" y="576072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Shape 83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-60000">
            <a:off x="1108975" y="2020042"/>
            <a:ext cx="3064826" cy="150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60000">
            <a:off x="4854290" y="1150992"/>
            <a:ext cx="3020791" cy="4625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5557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7653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31444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60655" algn="l" rtl="0">
              <a:spcBef>
                <a:spcPts val="280"/>
              </a:spcBef>
              <a:buClr>
                <a:schemeClr val="accent2"/>
              </a:buClr>
              <a:buSzPct val="8500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2572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2318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3081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60000">
            <a:off x="6341697" y="5885672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0"/>
            <a:ext cx="352260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5" name="Shape 95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Shape 96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Shape 97"/>
          <p:cNvSpPr/>
          <p:nvPr/>
        </p:nvSpPr>
        <p:spPr>
          <a:xfrm rot="-60000">
            <a:off x="745057" y="575768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Shape 98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Shape 99"/>
          <p:cNvSpPr/>
          <p:nvPr/>
        </p:nvSpPr>
        <p:spPr>
          <a:xfrm rot="60000">
            <a:off x="4464768" y="603919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" name="Shape 10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-60000">
            <a:off x="1106423" y="2020824"/>
            <a:ext cx="306323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 rot="60000">
            <a:off x="4898615" y="1207271"/>
            <a:ext cx="2913862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1" cy="2103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 rot="60000">
            <a:off x="6345935" y="5888736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6"/>
            <a:ext cx="3319042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 rot="60000">
            <a:off x="7562088" y="5900025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1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 rot="10800000">
            <a:off x="628649" y="6069329"/>
            <a:ext cx="7920990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31520" y="575310"/>
            <a:ext cx="7696199" cy="5714999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31520" y="576072"/>
            <a:ext cx="7696199" cy="5714999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" name="Shape 16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741" y="273091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400" kern="0">
                <a:solidFill>
                  <a:srgbClr val="465E9C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400" kern="0">
              <a:solidFill>
                <a:srgbClr val="465E9C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102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1727200" y="1794934"/>
            <a:ext cx="5723400" cy="182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b="1" u="sng"/>
              <a:t>Continuum of Growth: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200"/>
              <a:t>Implementing the Workshop Model of Instruction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1727200" y="3736625"/>
            <a:ext cx="5712300" cy="182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/>
              <a:t>Lesa Francis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200" b="1"/>
              <a:t>5th grade/Science and Social Studies</a:t>
            </a:r>
          </a:p>
        </p:txBody>
      </p:sp>
    </p:spTree>
    <p:extLst>
      <p:ext uri="{BB962C8B-B14F-4D97-AF65-F5344CB8AC3E}">
        <p14:creationId xmlns:p14="http://schemas.microsoft.com/office/powerpoint/2010/main" val="324960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ctrTitle"/>
          </p:nvPr>
        </p:nvSpPr>
        <p:spPr>
          <a:xfrm>
            <a:off x="1727200" y="1794915"/>
            <a:ext cx="5723400" cy="359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3200"/>
              <a:t>Conducts crafting/mini/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/>
              <a:t>focus lessons to model thinking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3200"/>
              <a:t>Provides learners blocks of time to work </a:t>
            </a:r>
          </a:p>
        </p:txBody>
      </p:sp>
    </p:spTree>
    <p:extLst>
      <p:ext uri="{BB962C8B-B14F-4D97-AF65-F5344CB8AC3E}">
        <p14:creationId xmlns:p14="http://schemas.microsoft.com/office/powerpoint/2010/main" val="314357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 descr="We the people.jpeg"/>
          <p:cNvPicPr preferRelativeResize="0"/>
          <p:nvPr/>
        </p:nvPicPr>
        <p:blipFill rotWithShape="1">
          <a:blip r:embed="rId3">
            <a:alphaModFix/>
          </a:blip>
          <a:srcRect l="3159" t="8609" r="10989"/>
          <a:stretch/>
        </p:blipFill>
        <p:spPr>
          <a:xfrm rot="-5400002">
            <a:off x="195775" y="1432551"/>
            <a:ext cx="5160924" cy="403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In order to.jpeg"/>
          <p:cNvPicPr preferRelativeResize="0"/>
          <p:nvPr/>
        </p:nvPicPr>
        <p:blipFill rotWithShape="1">
          <a:blip r:embed="rId4">
            <a:alphaModFix/>
          </a:blip>
          <a:srcRect l="12541" t="6890"/>
          <a:stretch/>
        </p:blipFill>
        <p:spPr>
          <a:xfrm rot="-5400000">
            <a:off x="3986362" y="1666837"/>
            <a:ext cx="5114424" cy="359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2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IMG_042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0774" y="1353276"/>
            <a:ext cx="4730100" cy="354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Insure domestic 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059112" y="1386362"/>
            <a:ext cx="4641850" cy="348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69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IMG_0422.jpeg"/>
          <p:cNvPicPr preferRelativeResize="0"/>
          <p:nvPr/>
        </p:nvPicPr>
        <p:blipFill rotWithShape="1">
          <a:blip r:embed="rId3">
            <a:alphaModFix/>
          </a:blip>
          <a:srcRect t="9567" r="7278"/>
          <a:stretch/>
        </p:blipFill>
        <p:spPr>
          <a:xfrm rot="-5400000">
            <a:off x="41437" y="1716675"/>
            <a:ext cx="5124824" cy="34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promote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000412" y="1485812"/>
            <a:ext cx="4953649" cy="371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2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 descr="And secure the blessing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49362" y="1128437"/>
            <a:ext cx="3205700" cy="24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To our selves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944250" y="2003950"/>
            <a:ext cx="3223600" cy="24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IMG_0426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457612" y="3347912"/>
            <a:ext cx="3201075" cy="2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857570"/>
      </p:ext>
    </p:extLst>
  </p:cSld>
  <p:clrMapOvr>
    <a:masterClrMapping/>
  </p:clrMapOvr>
</p:sld>
</file>

<file path=ppt/theme/theme1.xml><?xml version="1.0" encoding="utf-8"?>
<a:theme xmlns:a="http://schemas.openxmlformats.org/drawingml/2006/main" name="Pushpin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On-screen Show (4:3)</PresentationFormat>
  <Paragraphs>13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Continuum of Growth:  Implementing the Workshop Model of Instruction </vt:lpstr>
      <vt:lpstr>Conducts crafting/mini/ focus lessons to model thinking Provides learners blocks of time to work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Continuum of Growth:  Implementing the Workshop Model of Instruction </dc:title>
  <dc:creator>Administrator</dc:creator>
  <cp:lastModifiedBy>Administrator</cp:lastModifiedBy>
  <cp:revision>1</cp:revision>
  <dcterms:created xsi:type="dcterms:W3CDTF">2017-04-11T21:23:07Z</dcterms:created>
  <dcterms:modified xsi:type="dcterms:W3CDTF">2017-04-11T21:23:33Z</dcterms:modified>
</cp:coreProperties>
</file>