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5DA1997-1C06-408F-A0C1-31957E4BFD7E}" type="datetimeFigureOut">
              <a:rPr lang="en-US" smtClean="0"/>
              <a:t>4/12/2017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4E33490-427A-4E1F-A9E4-280750A7DAC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PEBC Research-Based Practice: Engaging Students in Classroom Discourse that Cultivates Understanding 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0"/>
            <a:ext cx="3810000" cy="1752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Encouraging thinking, </a:t>
            </a:r>
            <a:r>
              <a:rPr lang="en-US" dirty="0" smtClean="0"/>
              <a:t>inquiry, </a:t>
            </a:r>
            <a:r>
              <a:rPr lang="en-US" dirty="0"/>
              <a:t>and problem-solving through </a:t>
            </a:r>
            <a:r>
              <a:rPr lang="en-US" dirty="0" smtClean="0"/>
              <a:t>discussion…and auctioning a continent</a:t>
            </a:r>
            <a:endParaRPr lang="en-US" dirty="0"/>
          </a:p>
        </p:txBody>
      </p:sp>
      <p:pic>
        <p:nvPicPr>
          <p:cNvPr id="4" name="Picture 3" descr="colonialism191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29000"/>
            <a:ext cx="3790950" cy="3429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04791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(1) Novice: Leads Discussion</a:t>
            </a:r>
          </a:p>
          <a:p>
            <a:r>
              <a:rPr lang="en-US" dirty="0" smtClean="0"/>
              <a:t>(2) Emergent: Models clarifying questions, is aware of the role of discourse in making meaning, creates opportunities for small group or paired discussion to explore ideas and or solve problems.</a:t>
            </a:r>
          </a:p>
          <a:p>
            <a:r>
              <a:rPr lang="en-US" dirty="0" smtClean="0"/>
              <a:t>(3) Proficient: Teaches students to ask clarifying questions, regularly probes student thinking, and encourages students to discuss their thinking with peers and to take risks while learning on a routine basis (thinking is encouraged vs. right or wrong answers)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Levels of Proficiency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39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24400" y="533400"/>
            <a:ext cx="3276600" cy="1371600"/>
          </a:xfrm>
        </p:spPr>
        <p:txBody>
          <a:bodyPr/>
          <a:lstStyle/>
          <a:p>
            <a:r>
              <a:rPr lang="en-US" sz="4000" dirty="0" smtClean="0"/>
              <a:t>The Assignment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1979" y="3048000"/>
            <a:ext cx="5622021" cy="3788229"/>
          </a:xfrm>
          <a:prstGeom prst="rect">
            <a:avLst/>
          </a:prstGeom>
        </p:spPr>
      </p:pic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235" y="0"/>
            <a:ext cx="3935806" cy="3657600"/>
          </a:xfrm>
        </p:spPr>
      </p:pic>
    </p:spTree>
    <p:extLst>
      <p:ext uri="{BB962C8B-B14F-4D97-AF65-F5344CB8AC3E}">
        <p14:creationId xmlns:p14="http://schemas.microsoft.com/office/powerpoint/2010/main" val="217121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" y="381000"/>
            <a:ext cx="4870046" cy="439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480" y="2362200"/>
            <a:ext cx="4308104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044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838200"/>
            <a:ext cx="4876800" cy="5743839"/>
          </a:xfr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21"/>
            <a:ext cx="4729142" cy="43461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27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248400" y="2057400"/>
            <a:ext cx="2729753" cy="4678362"/>
          </a:xfrm>
        </p:spPr>
        <p:txBody>
          <a:bodyPr/>
          <a:lstStyle/>
          <a:p>
            <a:r>
              <a:rPr lang="en-US" dirty="0" smtClean="0"/>
              <a:t>At this stage I show the Atrocities of the Belgian Congo PowerPoint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048375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8417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better understanding of thought process</a:t>
            </a:r>
            <a:endParaRPr lang="en-US" dirty="0"/>
          </a:p>
          <a:p>
            <a:r>
              <a:rPr lang="en-US" dirty="0"/>
              <a:t>Helps </a:t>
            </a:r>
            <a:r>
              <a:rPr lang="en-US" dirty="0" smtClean="0"/>
              <a:t>students construct rational strategies and explanations for these strategies</a:t>
            </a:r>
            <a:endParaRPr lang="en-US" dirty="0"/>
          </a:p>
          <a:p>
            <a:r>
              <a:rPr lang="en-US" dirty="0" smtClean="0"/>
              <a:t>Engages students with a real-life historical situation</a:t>
            </a:r>
            <a:endParaRPr lang="en-US" dirty="0"/>
          </a:p>
          <a:p>
            <a:r>
              <a:rPr lang="en-US" dirty="0" smtClean="0"/>
              <a:t>Presents consequences for decisions</a:t>
            </a:r>
          </a:p>
          <a:p>
            <a:r>
              <a:rPr lang="en-US" dirty="0" smtClean="0"/>
              <a:t>Allows students to formulate conclusions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I Hope to See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59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70</TotalTime>
  <Words>168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PEBC Research-Based Practice: Engaging Students in Classroom Discourse that Cultivates Understanding </vt:lpstr>
      <vt:lpstr>Levels of Proficiency</vt:lpstr>
      <vt:lpstr>The Assignment</vt:lpstr>
      <vt:lpstr>PowerPoint Presentation</vt:lpstr>
      <vt:lpstr>PowerPoint Presentation</vt:lpstr>
      <vt:lpstr>PowerPoint Presentation</vt:lpstr>
      <vt:lpstr>Benefits I Hope to See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PEBC Research-Based Practice: Engaging Students in Classroom Discourse that Cultivates Understanding</dc:title>
  <dc:creator>Administrator</dc:creator>
  <cp:lastModifiedBy>Administrator</cp:lastModifiedBy>
  <cp:revision>12</cp:revision>
  <dcterms:created xsi:type="dcterms:W3CDTF">2017-04-12T18:43:44Z</dcterms:created>
  <dcterms:modified xsi:type="dcterms:W3CDTF">2017-04-12T19:54:29Z</dcterms:modified>
</cp:coreProperties>
</file>