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FE00-FD29-486C-91E1-8306BEA4CADC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8A24-4362-4C48-80C0-2B99E9AA0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64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8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364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1295400" y="762000"/>
            <a:ext cx="6553200" cy="31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Continuum of Growth:</a:t>
            </a:r>
            <a:br>
              <a:rPr lang="en-US" sz="32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Applying Thinking Strategies Across Content to Deepen Understanding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1727200" y="4343400"/>
            <a:ext cx="5712300" cy="91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lang="en-US" sz="3200" b="1"/>
              <a:t>5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32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Grade/ELA -</a:t>
            </a:r>
            <a:r>
              <a:rPr lang="en-US" sz="3200" b="1"/>
              <a:t>Cheryl Miller</a:t>
            </a:r>
          </a:p>
        </p:txBody>
      </p:sp>
    </p:spTree>
    <p:extLst>
      <p:ext uri="{BB962C8B-B14F-4D97-AF65-F5344CB8AC3E}">
        <p14:creationId xmlns:p14="http://schemas.microsoft.com/office/powerpoint/2010/main" val="379864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432000"/>
              </a:lnSpc>
              <a:spcBef>
                <a:spcPts val="0"/>
              </a:spcBef>
              <a:buNone/>
            </a:pP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432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Teaching 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TS 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to build understanding </a:t>
            </a: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lv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838200" y="3505200"/>
            <a:ext cx="6761700" cy="36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Frequently model in-depth use of the thinking strategies during direct instruction and conferring after students reflect on their DSA (daily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120164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74" y="416775"/>
            <a:ext cx="5795224" cy="644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99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275" y="152400"/>
            <a:ext cx="5952875" cy="566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87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400" cy="360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75" y="300950"/>
            <a:ext cx="8754675" cy="61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698318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On-screen Show (4:3)</PresentationFormat>
  <Paragraphs>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Continuum of Growth: Applying Thinking Strategies Across Content to Deepen Understanding </vt:lpstr>
      <vt:lpstr> Teaching TS to build understanding ​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of Growth: Applying Thinking Strategies Across Content to Deepen Understanding </dc:title>
  <dc:creator>Administrator</dc:creator>
  <cp:lastModifiedBy>Administrator</cp:lastModifiedBy>
  <cp:revision>1</cp:revision>
  <dcterms:created xsi:type="dcterms:W3CDTF">2017-04-11T21:27:06Z</dcterms:created>
  <dcterms:modified xsi:type="dcterms:W3CDTF">2017-04-11T21:28:28Z</dcterms:modified>
</cp:coreProperties>
</file>