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0"/>
  </p:notesMasterIdLst>
  <p:sldIdLst>
    <p:sldId id="256" r:id="rId3"/>
    <p:sldId id="257" r:id="rId4"/>
    <p:sldId id="258" r:id="rId5"/>
    <p:sldId id="260" r:id="rId6"/>
    <p:sldId id="261" r:id="rId7"/>
    <p:sldId id="262" r:id="rId8"/>
    <p:sldId id="263"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25F6C3-283F-4832-8A25-E41483969BD2}" type="datetimeFigureOut">
              <a:rPr lang="en-US" smtClean="0"/>
              <a:t>10/29/2013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CA500E-E329-4AF8-A977-D3655B3AAEC9}" type="slidenum">
              <a:rPr lang="en-US" smtClean="0"/>
              <a:t>‹#›</a:t>
            </a:fld>
            <a:endParaRPr lang="en-US"/>
          </a:p>
        </p:txBody>
      </p:sp>
    </p:spTree>
    <p:extLst>
      <p:ext uri="{BB962C8B-B14F-4D97-AF65-F5344CB8AC3E}">
        <p14:creationId xmlns:p14="http://schemas.microsoft.com/office/powerpoint/2010/main" val="107820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1</a:t>
            </a:fld>
            <a:endParaRPr lang="en-US"/>
          </a:p>
        </p:txBody>
      </p:sp>
    </p:spTree>
    <p:extLst>
      <p:ext uri="{BB962C8B-B14F-4D97-AF65-F5344CB8AC3E}">
        <p14:creationId xmlns:p14="http://schemas.microsoft.com/office/powerpoint/2010/main" val="221752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2</a:t>
            </a:fld>
            <a:endParaRPr lang="en-US"/>
          </a:p>
        </p:txBody>
      </p:sp>
    </p:spTree>
    <p:extLst>
      <p:ext uri="{BB962C8B-B14F-4D97-AF65-F5344CB8AC3E}">
        <p14:creationId xmlns:p14="http://schemas.microsoft.com/office/powerpoint/2010/main" val="55591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3</a:t>
            </a:fld>
            <a:endParaRPr lang="en-US"/>
          </a:p>
        </p:txBody>
      </p:sp>
    </p:spTree>
    <p:extLst>
      <p:ext uri="{BB962C8B-B14F-4D97-AF65-F5344CB8AC3E}">
        <p14:creationId xmlns:p14="http://schemas.microsoft.com/office/powerpoint/2010/main" val="219974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4</a:t>
            </a:fld>
            <a:endParaRPr lang="en-US"/>
          </a:p>
        </p:txBody>
      </p:sp>
    </p:spTree>
    <p:extLst>
      <p:ext uri="{BB962C8B-B14F-4D97-AF65-F5344CB8AC3E}">
        <p14:creationId xmlns:p14="http://schemas.microsoft.com/office/powerpoint/2010/main" val="418810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A500E-E329-4AF8-A977-D3655B3AAEC9}" type="slidenum">
              <a:rPr lang="en-US" smtClean="0"/>
              <a:t>5</a:t>
            </a:fld>
            <a:endParaRPr lang="en-US"/>
          </a:p>
        </p:txBody>
      </p:sp>
    </p:spTree>
    <p:extLst>
      <p:ext uri="{BB962C8B-B14F-4D97-AF65-F5344CB8AC3E}">
        <p14:creationId xmlns:p14="http://schemas.microsoft.com/office/powerpoint/2010/main" val="14542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6</a:t>
            </a:fld>
            <a:endParaRPr lang="en-US"/>
          </a:p>
        </p:txBody>
      </p:sp>
    </p:spTree>
    <p:extLst>
      <p:ext uri="{BB962C8B-B14F-4D97-AF65-F5344CB8AC3E}">
        <p14:creationId xmlns:p14="http://schemas.microsoft.com/office/powerpoint/2010/main" val="92397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A500E-E329-4AF8-A977-D3655B3AAEC9}" type="slidenum">
              <a:rPr lang="en-US" smtClean="0"/>
              <a:t>7</a:t>
            </a:fld>
            <a:endParaRPr lang="en-US"/>
          </a:p>
        </p:txBody>
      </p:sp>
    </p:spTree>
    <p:extLst>
      <p:ext uri="{BB962C8B-B14F-4D97-AF65-F5344CB8AC3E}">
        <p14:creationId xmlns:p14="http://schemas.microsoft.com/office/powerpoint/2010/main" val="332953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247066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418910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83ADF-36A5-419A-915D-DA2A2D37685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CD42C7-C509-4F4A-B001-7B305A90D406}"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D42C7-C509-4F4A-B001-7B305A90D406}"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42C7-C509-4F4A-B001-7B305A90D406}"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5983ADF-36A5-419A-915D-DA2A2D37685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1032450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83ADF-36A5-419A-915D-DA2A2D3768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138865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30848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40756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13093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159314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285713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CD42C7-C509-4F4A-B001-7B305A90D406}" type="datetimeFigureOut">
              <a:rPr lang="en-US" smtClean="0"/>
              <a:t>10/29/2013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83ADF-36A5-419A-915D-DA2A2D376857}" type="slidenum">
              <a:rPr lang="en-US" smtClean="0"/>
              <a:t>‹#›</a:t>
            </a:fld>
            <a:endParaRPr lang="en-US"/>
          </a:p>
        </p:txBody>
      </p:sp>
    </p:spTree>
    <p:extLst>
      <p:ext uri="{BB962C8B-B14F-4D97-AF65-F5344CB8AC3E}">
        <p14:creationId xmlns:p14="http://schemas.microsoft.com/office/powerpoint/2010/main" val="3523755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4751009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CCD42C7-C509-4F4A-B001-7B305A90D406}" type="datetimeFigureOut">
              <a:rPr lang="en-US" smtClean="0"/>
              <a:t>10/29/2013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5983ADF-36A5-419A-915D-DA2A2D37685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Office 365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04124283"/>
      </p:ext>
    </p:extLst>
  </p:cSld>
  <p:clrMapOvr>
    <a:masterClrMapping/>
  </p:clrMapOvr>
  <p:transition spd="slow" advClick="0" advTm="3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09" y="1138535"/>
            <a:ext cx="8849652"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078774" y="5334000"/>
            <a:ext cx="698646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Logging into Office 365</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Down Arrow 11"/>
          <p:cNvSpPr/>
          <p:nvPr/>
        </p:nvSpPr>
        <p:spPr>
          <a:xfrm rot="14631243">
            <a:off x="5630374" y="675304"/>
            <a:ext cx="457200" cy="2133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33800" y="2357735"/>
            <a:ext cx="3505200" cy="923330"/>
          </a:xfrm>
          <a:prstGeom prst="rect">
            <a:avLst/>
          </a:prstGeom>
          <a:noFill/>
        </p:spPr>
        <p:txBody>
          <a:bodyPr wrap="square" rtlCol="0">
            <a:spAutoFit/>
          </a:bodyPr>
          <a:lstStyle/>
          <a:p>
            <a:r>
              <a:rPr lang="en-US" dirty="0" smtClean="0">
                <a:solidFill>
                  <a:srgbClr val="FFFF00"/>
                </a:solidFill>
              </a:rPr>
              <a:t>Once you log in, you will need to click the Outlook tab to go to email</a:t>
            </a:r>
            <a:endParaRPr lang="en-US" dirty="0">
              <a:solidFill>
                <a:srgbClr val="FFFF00"/>
              </a:solidFill>
            </a:endParaRPr>
          </a:p>
        </p:txBody>
      </p:sp>
      <p:pic>
        <p:nvPicPr>
          <p:cNvPr id="15" name="slid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3974" y="152400"/>
            <a:ext cx="609600" cy="609600"/>
          </a:xfrm>
          <a:prstGeom prst="rect">
            <a:avLst/>
          </a:prstGeom>
        </p:spPr>
      </p:pic>
    </p:spTree>
    <p:extLst>
      <p:ext uri="{BB962C8B-B14F-4D97-AF65-F5344CB8AC3E}">
        <p14:creationId xmlns:p14="http://schemas.microsoft.com/office/powerpoint/2010/main" val="2575410566"/>
      </p:ext>
    </p:extLst>
  </p:cSld>
  <p:clrMapOvr>
    <a:masterClrMapping/>
  </p:clrMapOvr>
  <p:transition spd="slow" advClick="0" advTm="4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34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2438400"/>
            <a:ext cx="6477000" cy="4119605"/>
          </a:xfrm>
          <a:prstGeom prst="rect">
            <a:avLst/>
          </a:prstGeom>
        </p:spPr>
      </p:pic>
      <p:sp>
        <p:nvSpPr>
          <p:cNvPr id="3" name="TextBox 2"/>
          <p:cNvSpPr txBox="1"/>
          <p:nvPr/>
        </p:nvSpPr>
        <p:spPr>
          <a:xfrm>
            <a:off x="838200" y="685800"/>
            <a:ext cx="7239000" cy="646331"/>
          </a:xfrm>
          <a:prstGeom prst="rect">
            <a:avLst/>
          </a:prstGeom>
          <a:noFill/>
        </p:spPr>
        <p:txBody>
          <a:bodyPr wrap="square" rtlCol="0">
            <a:spAutoFit/>
          </a:bodyPr>
          <a:lstStyle/>
          <a:p>
            <a:r>
              <a:rPr lang="en-US" dirty="0" smtClean="0"/>
              <a:t>Once inside Outlook, look to the top left and select new mail in order to create an email message.</a:t>
            </a:r>
            <a:endParaRPr lang="en-US" dirty="0"/>
          </a:p>
        </p:txBody>
      </p:sp>
      <p:sp>
        <p:nvSpPr>
          <p:cNvPr id="4" name="Right Arrow 3"/>
          <p:cNvSpPr/>
          <p:nvPr/>
        </p:nvSpPr>
        <p:spPr>
          <a:xfrm rot="2474436">
            <a:off x="1486158" y="1781333"/>
            <a:ext cx="1932039" cy="381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228600"/>
            <a:ext cx="609600" cy="609600"/>
          </a:xfrm>
          <a:prstGeom prst="rect">
            <a:avLst/>
          </a:prstGeom>
        </p:spPr>
      </p:pic>
    </p:spTree>
    <p:extLst>
      <p:ext uri="{BB962C8B-B14F-4D97-AF65-F5344CB8AC3E}">
        <p14:creationId xmlns:p14="http://schemas.microsoft.com/office/powerpoint/2010/main" val="2479244353"/>
      </p:ext>
    </p:extLst>
  </p:cSld>
  <p:clrMapOvr>
    <a:masterClrMapping/>
  </p:clrMapOvr>
  <p:transition spd="slow" advClick="0" advTm="1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057400"/>
            <a:ext cx="74295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9086" y="152400"/>
            <a:ext cx="7380514" cy="923330"/>
          </a:xfrm>
          <a:prstGeom prst="rect">
            <a:avLst/>
          </a:prstGeom>
        </p:spPr>
        <p:txBody>
          <a:bodyPr wrap="square">
            <a:spAutoFit/>
          </a:bodyPr>
          <a:lstStyle/>
          <a:p>
            <a:r>
              <a:rPr lang="en-US" dirty="0" smtClean="0"/>
              <a:t>When you begin to type a colleague’s name, you may not see their name pop up due to the Office 365 migration. (Over time, it will begin to remember.)</a:t>
            </a:r>
            <a:endParaRPr lang="en-US" dirty="0"/>
          </a:p>
        </p:txBody>
      </p:sp>
      <p:pic>
        <p:nvPicPr>
          <p:cNvPr id="5" name="sear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487901"/>
            <a:ext cx="609600" cy="609600"/>
          </a:xfrm>
          <a:prstGeom prst="rect">
            <a:avLst/>
          </a:prstGeom>
        </p:spPr>
      </p:pic>
    </p:spTree>
    <p:extLst>
      <p:ext uri="{BB962C8B-B14F-4D97-AF65-F5344CB8AC3E}">
        <p14:creationId xmlns:p14="http://schemas.microsoft.com/office/powerpoint/2010/main" val="2966800662"/>
      </p:ext>
    </p:extLst>
  </p:cSld>
  <p:clrMapOvr>
    <a:masterClrMapping/>
  </p:clrMapOvr>
  <p:transition spd="slow" advClick="0" advTm="6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289" y="1752600"/>
            <a:ext cx="8629650" cy="4362450"/>
          </a:xfrm>
          <a:prstGeom prst="rect">
            <a:avLst/>
          </a:prstGeom>
        </p:spPr>
      </p:pic>
      <p:sp>
        <p:nvSpPr>
          <p:cNvPr id="4" name="TextBox 3"/>
          <p:cNvSpPr txBox="1"/>
          <p:nvPr/>
        </p:nvSpPr>
        <p:spPr>
          <a:xfrm>
            <a:off x="685800" y="381000"/>
            <a:ext cx="8001000" cy="923330"/>
          </a:xfrm>
          <a:prstGeom prst="rect">
            <a:avLst/>
          </a:prstGeom>
          <a:noFill/>
        </p:spPr>
        <p:txBody>
          <a:bodyPr wrap="square" rtlCol="0">
            <a:spAutoFit/>
          </a:bodyPr>
          <a:lstStyle/>
          <a:p>
            <a:r>
              <a:rPr lang="en-US" dirty="0" smtClean="0"/>
              <a:t>If you select “To”, you will see the screen below. Immediately, your contacts will appear. But, if you will type the recipient’s name and the search tool, all recipients will appear (not just your contacts).</a:t>
            </a:r>
            <a:endParaRPr lang="en-US" dirty="0"/>
          </a:p>
        </p:txBody>
      </p:sp>
      <p:sp>
        <p:nvSpPr>
          <p:cNvPr id="6" name="Down Arrow 5"/>
          <p:cNvSpPr/>
          <p:nvPr/>
        </p:nvSpPr>
        <p:spPr>
          <a:xfrm>
            <a:off x="2819400" y="2209800"/>
            <a:ext cx="381000"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eople1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999530"/>
            <a:ext cx="609600" cy="609600"/>
          </a:xfrm>
          <a:prstGeom prst="rect">
            <a:avLst/>
          </a:prstGeom>
        </p:spPr>
      </p:pic>
    </p:spTree>
    <p:extLst>
      <p:ext uri="{BB962C8B-B14F-4D97-AF65-F5344CB8AC3E}">
        <p14:creationId xmlns:p14="http://schemas.microsoft.com/office/powerpoint/2010/main" val="2606064345"/>
      </p:ext>
    </p:extLst>
  </p:cSld>
  <p:clrMapOvr>
    <a:masterClrMapping/>
  </p:clrMapOvr>
  <p:transition spd="slow" advClick="0" advTm="48000">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1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dirty="0" smtClean="0"/>
              <a:t>Turn off conversations</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762000"/>
            <a:ext cx="4991100" cy="5905500"/>
          </a:xfrm>
          <a:prstGeom prst="rect">
            <a:avLst/>
          </a:prstGeom>
        </p:spPr>
      </p:pic>
      <p:sp>
        <p:nvSpPr>
          <p:cNvPr id="4" name="Down Arrow 3"/>
          <p:cNvSpPr/>
          <p:nvPr/>
        </p:nvSpPr>
        <p:spPr>
          <a:xfrm rot="12535317">
            <a:off x="4773039" y="1175657"/>
            <a:ext cx="457200" cy="2209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872740">
            <a:off x="7106434" y="2458706"/>
            <a:ext cx="304800" cy="2209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1524000"/>
            <a:ext cx="3200400" cy="2031325"/>
          </a:xfrm>
          <a:prstGeom prst="rect">
            <a:avLst/>
          </a:prstGeom>
          <a:noFill/>
        </p:spPr>
        <p:txBody>
          <a:bodyPr wrap="square" rtlCol="0">
            <a:spAutoFit/>
          </a:bodyPr>
          <a:lstStyle/>
          <a:p>
            <a:r>
              <a:rPr lang="en-US" dirty="0" smtClean="0"/>
              <a:t>If you want to see all emails, and they not be grouped, click  conversations by date. Then look to bottom and in the section label, conversations, change to OFF. Now, all emails will be shown in your inbox.</a:t>
            </a:r>
            <a:endParaRPr lang="en-US" dirty="0"/>
          </a:p>
        </p:txBody>
      </p:sp>
      <p:pic>
        <p:nvPicPr>
          <p:cNvPr id="7" name="slid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304800"/>
            <a:ext cx="609600" cy="609600"/>
          </a:xfrm>
          <a:prstGeom prst="rect">
            <a:avLst/>
          </a:prstGeom>
        </p:spPr>
      </p:pic>
    </p:spTree>
    <p:extLst>
      <p:ext uri="{BB962C8B-B14F-4D97-AF65-F5344CB8AC3E}">
        <p14:creationId xmlns:p14="http://schemas.microsoft.com/office/powerpoint/2010/main" val="548094875"/>
      </p:ext>
    </p:extLst>
  </p:cSld>
  <p:clrMapOvr>
    <a:masterClrMapping/>
  </p:clrMapOvr>
  <mc:AlternateContent xmlns:mc="http://schemas.openxmlformats.org/markup-compatibility/2006">
    <mc:Choice xmlns:p14="http://schemas.microsoft.com/office/powerpoint/2010/main" Requires="p14">
      <p:transition spd="slow" p14:dur="2000" advClick="0" advTm="67000"/>
    </mc:Choice>
    <mc:Fallback>
      <p:transition spd="slow" advClick="0" advTm="6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1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133600"/>
            <a:ext cx="4200525" cy="347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6705600" y="838200"/>
            <a:ext cx="381000" cy="1143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5800" y="1981200"/>
            <a:ext cx="3352800" cy="1754326"/>
          </a:xfrm>
          <a:prstGeom prst="rect">
            <a:avLst/>
          </a:prstGeom>
          <a:noFill/>
        </p:spPr>
        <p:txBody>
          <a:bodyPr wrap="square" rtlCol="0">
            <a:spAutoFit/>
          </a:bodyPr>
          <a:lstStyle/>
          <a:p>
            <a:r>
              <a:rPr lang="en-US" dirty="0" smtClean="0"/>
              <a:t>When clicking on People, in the upper right hand corner, that takes you to your contacts and the directory. When doing so, you can also click new mail in order to email as well. </a:t>
            </a:r>
            <a:endParaRPr lang="en-US" dirty="0"/>
          </a:p>
        </p:txBody>
      </p:sp>
      <p:pic>
        <p:nvPicPr>
          <p:cNvPr id="5" name="peop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381000"/>
            <a:ext cx="609600" cy="609600"/>
          </a:xfrm>
          <a:prstGeom prst="rect">
            <a:avLst/>
          </a:prstGeom>
        </p:spPr>
      </p:pic>
    </p:spTree>
    <p:extLst>
      <p:ext uri="{BB962C8B-B14F-4D97-AF65-F5344CB8AC3E}">
        <p14:creationId xmlns:p14="http://schemas.microsoft.com/office/powerpoint/2010/main" val="1466810386"/>
      </p:ext>
    </p:extLst>
  </p:cSld>
  <p:clrMapOvr>
    <a:masterClrMapping/>
  </p:clrMapOvr>
  <p:transition spd="slow" advClick="0" advTm="4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6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218</Words>
  <Application>Microsoft Office PowerPoint</Application>
  <PresentationFormat>On-screen Show (4:3)</PresentationFormat>
  <Paragraphs>17</Paragraphs>
  <Slides>7</Slides>
  <Notes>7</Notes>
  <HiddenSlides>0</HiddenSlides>
  <MMClips>6</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iRespondGraphMaster</vt:lpstr>
      <vt:lpstr>Angles</vt:lpstr>
      <vt:lpstr>Office 365 </vt:lpstr>
      <vt:lpstr>PowerPoint Presentation</vt:lpstr>
      <vt:lpstr>PowerPoint Presentation</vt:lpstr>
      <vt:lpstr>PowerPoint Presentation</vt:lpstr>
      <vt:lpstr>PowerPoint Presentation</vt:lpstr>
      <vt:lpstr>Turn off conversations</vt:lpstr>
      <vt:lpstr>People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365</dc:title>
  <dc:creator>Carver, Trevor</dc:creator>
  <cp:lastModifiedBy>Carver, Trevor</cp:lastModifiedBy>
  <cp:revision>14</cp:revision>
  <cp:lastPrinted>2013-10-29T16:13:02Z</cp:lastPrinted>
  <dcterms:created xsi:type="dcterms:W3CDTF">2013-10-29T15:30:34Z</dcterms:created>
  <dcterms:modified xsi:type="dcterms:W3CDTF">2013-10-30T18:50:10Z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