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0000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C5AB6B-7F10-40DC-B92D-39449ED9E0F5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B17228-8F55-454D-BE16-0827E870B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9181-E46D-4AB0-B838-77984B7A937B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EA7B-7EB0-45A2-9B1D-4A5C9ECDF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869A-393A-421A-B517-5D2250741242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3549-AC53-416B-B770-1AE8EF721F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1FF0-F412-444D-844E-27AFF8A2F2CE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35AE-0159-4E49-B209-5C6A26A61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7F00A-7305-44F6-901E-2488D659036A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9073F2-52E1-4737-A3C7-8029F94121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82DFBF-CAE3-41DB-BFB9-34063DEDD6E9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765D05-500A-4E89-9A7E-38445B4FFF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B2B2F-0F75-4CDF-A333-B5BA6E92266B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B512C1-1F79-4285-92A5-3CB8DCB71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702A1-2B11-4E8D-94EC-48DA7F57A872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E03A1F-DB76-4F4A-88D3-ED6B533A6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7EE7-EC78-4338-95DC-4904CB10C994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49215-7E16-43BD-AA01-8BBC201EF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4491D-502B-4297-96B2-FEB964B70F38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8D9E03-7F86-45A6-9E11-A0E7E940C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0EB0E9-A28D-4771-A086-2DABF3A99A41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397D20-AFEC-41EA-8D18-35A92E4B1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DDE6416-E11F-414D-AAE3-44548159EE67}" type="datetimeFigureOut">
              <a:rPr lang="en-US"/>
              <a:pPr>
                <a:defRPr/>
              </a:pPr>
              <a:t>12/30/2011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C0863D-BF68-4731-AFFD-53A8FB2FB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TIGERS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By: Ethan Atwood</a:t>
            </a:r>
          </a:p>
        </p:txBody>
      </p:sp>
      <p:pic>
        <p:nvPicPr>
          <p:cNvPr id="13315" name="Picture 4" descr="Bengal Ti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76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9"/>
          <p:cNvSpPr>
            <a:spLocks noChangeArrowheads="1"/>
          </p:cNvSpPr>
          <p:nvPr/>
        </p:nvSpPr>
        <p:spPr bwMode="auto">
          <a:xfrm>
            <a:off x="838200" y="3352800"/>
            <a:ext cx="2057400" cy="1981200"/>
          </a:xfrm>
          <a:custGeom>
            <a:avLst/>
            <a:gdLst>
              <a:gd name="T0" fmla="*/ 1028700 w 21600"/>
              <a:gd name="T1" fmla="*/ 0 h 21600"/>
              <a:gd name="T2" fmla="*/ 301276 w 21600"/>
              <a:gd name="T3" fmla="*/ 290117 h 21600"/>
              <a:gd name="T4" fmla="*/ 0 w 21600"/>
              <a:gd name="T5" fmla="*/ 990600 h 21600"/>
              <a:gd name="T6" fmla="*/ 301276 w 21600"/>
              <a:gd name="T7" fmla="*/ 1691083 h 21600"/>
              <a:gd name="T8" fmla="*/ 1028700 w 21600"/>
              <a:gd name="T9" fmla="*/ 1981200 h 21600"/>
              <a:gd name="T10" fmla="*/ 1756124 w 21600"/>
              <a:gd name="T11" fmla="*/ 1691083 h 21600"/>
              <a:gd name="T12" fmla="*/ 2057400 w 21600"/>
              <a:gd name="T13" fmla="*/ 990600 h 21600"/>
              <a:gd name="T14" fmla="*/ 1756124 w 21600"/>
              <a:gd name="T15" fmla="*/ 2901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Bengal- less than 2,000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Indochinese-750 to 1,300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Siberian-450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Sumatran-400 to 500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Malayan-600 to 800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South Chinese-extinct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Caspian-extinct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Javan-extinct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Bali-extinct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tigers</a:t>
            </a:r>
            <a:endParaRPr lang="en-US" dirty="0"/>
          </a:p>
        </p:txBody>
      </p:sp>
      <p:pic>
        <p:nvPicPr>
          <p:cNvPr id="14340" name="Picture 6" descr="1912050_f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779838"/>
            <a:ext cx="4648200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rc 12"/>
          <p:cNvSpPr>
            <a:spLocks/>
          </p:cNvSpPr>
          <p:nvPr/>
        </p:nvSpPr>
        <p:spPr bwMode="auto">
          <a:xfrm>
            <a:off x="4724400" y="1676400"/>
            <a:ext cx="3352800" cy="2057400"/>
          </a:xfrm>
          <a:custGeom>
            <a:avLst/>
            <a:gdLst>
              <a:gd name="T0" fmla="*/ 0 w 21600"/>
              <a:gd name="T1" fmla="*/ 0 h 21600"/>
              <a:gd name="T2" fmla="*/ 3352800 w 21600"/>
              <a:gd name="T3" fmla="*/ 2057400 h 21600"/>
              <a:gd name="T4" fmla="*/ 0 w 21600"/>
              <a:gd name="T5" fmla="*/ 2057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rc 14"/>
          <p:cNvSpPr>
            <a:spLocks/>
          </p:cNvSpPr>
          <p:nvPr/>
        </p:nvSpPr>
        <p:spPr bwMode="auto">
          <a:xfrm>
            <a:off x="5105400" y="2133600"/>
            <a:ext cx="762000" cy="19050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1905000 h 21600"/>
              <a:gd name="T4" fmla="*/ 0 w 21600"/>
              <a:gd name="T5" fmla="*/ 1905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rc 16"/>
          <p:cNvSpPr>
            <a:spLocks/>
          </p:cNvSpPr>
          <p:nvPr/>
        </p:nvSpPr>
        <p:spPr bwMode="auto">
          <a:xfrm>
            <a:off x="2743200" y="2438400"/>
            <a:ext cx="2209800" cy="1752600"/>
          </a:xfrm>
          <a:custGeom>
            <a:avLst/>
            <a:gdLst>
              <a:gd name="T0" fmla="*/ 0 w 21600"/>
              <a:gd name="T1" fmla="*/ 0 h 21600"/>
              <a:gd name="T2" fmla="*/ 2209800 w 21600"/>
              <a:gd name="T3" fmla="*/ 1752600 h 21600"/>
              <a:gd name="T4" fmla="*/ 0 w 21600"/>
              <a:gd name="T5" fmla="*/ 1752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Arc 17"/>
          <p:cNvSpPr>
            <a:spLocks/>
          </p:cNvSpPr>
          <p:nvPr/>
        </p:nvSpPr>
        <p:spPr bwMode="auto">
          <a:xfrm>
            <a:off x="4114800" y="2819400"/>
            <a:ext cx="2819400" cy="1295400"/>
          </a:xfrm>
          <a:custGeom>
            <a:avLst/>
            <a:gdLst>
              <a:gd name="T0" fmla="*/ 0 w 21600"/>
              <a:gd name="T1" fmla="*/ 0 h 21600"/>
              <a:gd name="T2" fmla="*/ 2819400 w 21600"/>
              <a:gd name="T3" fmla="*/ 1295400 h 21600"/>
              <a:gd name="T4" fmla="*/ 0 w 21600"/>
              <a:gd name="T5" fmla="*/ 1295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835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Deer	</a:t>
            </a:r>
          </a:p>
          <a:p>
            <a:pPr eaLnBrk="1" hangingPunct="1"/>
            <a:r>
              <a:rPr lang="en-US" smtClean="0"/>
              <a:t>Wild Pigs	</a:t>
            </a:r>
          </a:p>
          <a:p>
            <a:pPr eaLnBrk="1" hangingPunct="1"/>
            <a:r>
              <a:rPr lang="en-US" smtClean="0"/>
              <a:t>Water buffalo</a:t>
            </a:r>
          </a:p>
          <a:p>
            <a:pPr eaLnBrk="1" hangingPunct="1"/>
            <a:r>
              <a:rPr lang="en-US" smtClean="0"/>
              <a:t>Bears</a:t>
            </a:r>
          </a:p>
          <a:p>
            <a:pPr eaLnBrk="1" hangingPunct="1"/>
            <a:r>
              <a:rPr lang="en-US" smtClean="0"/>
              <a:t>Dogs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sz="half" idx="2"/>
          </p:nvPr>
        </p:nvSpPr>
        <p:spPr>
          <a:xfrm>
            <a:off x="57150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smtClean="0"/>
              <a:t>Leopards</a:t>
            </a:r>
          </a:p>
          <a:p>
            <a:pPr eaLnBrk="1" hangingPunct="1"/>
            <a:r>
              <a:rPr lang="en-US" smtClean="0"/>
              <a:t>Crocodiles</a:t>
            </a:r>
          </a:p>
          <a:p>
            <a:pPr eaLnBrk="1" hangingPunct="1"/>
            <a:r>
              <a:rPr lang="en-US" smtClean="0"/>
              <a:t>Monkey</a:t>
            </a:r>
          </a:p>
          <a:p>
            <a:pPr eaLnBrk="1" hangingPunct="1"/>
            <a:r>
              <a:rPr lang="en-US" smtClean="0"/>
              <a:t>Pythons</a:t>
            </a:r>
          </a:p>
          <a:p>
            <a:pPr eaLnBrk="1" hangingPunct="1"/>
            <a:r>
              <a:rPr lang="en-US" smtClean="0"/>
              <a:t>Cattle aka cows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7" y="274638"/>
            <a:ext cx="8229601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 is hungry </a:t>
            </a:r>
            <a:endParaRPr lang="en-US" dirty="0"/>
          </a:p>
        </p:txBody>
      </p:sp>
      <p:pic>
        <p:nvPicPr>
          <p:cNvPr id="15364" name="Picture 5" descr="tiger%20ready%20to%20att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6576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8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3 to 3 ½ feet tall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4.6 to 9.2 feet long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220 to 675 pounds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Live 10 to 15 years</a:t>
            </a:r>
          </a:p>
          <a:p>
            <a:pPr eaLnBrk="1" hangingPunct="1"/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Stats</a:t>
            </a:r>
            <a:endParaRPr lang="en-US" dirty="0"/>
          </a:p>
        </p:txBody>
      </p:sp>
      <p:pic>
        <p:nvPicPr>
          <p:cNvPr id="16388" name="Picture 5" descr="standing+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685800"/>
            <a:ext cx="448627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South / South East Asia</a:t>
            </a:r>
          </a:p>
          <a:p>
            <a:pPr eaLnBrk="1" hangingPunct="1"/>
            <a:r>
              <a:rPr lang="en-US" smtClean="0"/>
              <a:t>China</a:t>
            </a:r>
          </a:p>
          <a:p>
            <a:pPr eaLnBrk="1" hangingPunct="1"/>
            <a:r>
              <a:rPr lang="en-US" smtClean="0"/>
              <a:t>Russia</a:t>
            </a:r>
          </a:p>
          <a:p>
            <a:pPr eaLnBrk="1" hangingPunct="1"/>
            <a:r>
              <a:rPr lang="en-US" smtClean="0"/>
              <a:t>India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Habitat</a:t>
            </a:r>
            <a:endParaRPr lang="en-US" dirty="0"/>
          </a:p>
        </p:txBody>
      </p:sp>
      <p:pic>
        <p:nvPicPr>
          <p:cNvPr id="17411" name="Picture 4" descr="bengaltigeringrass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0"/>
            <a:ext cx="365760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124200" y="57150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Tigers like to live in tall grass.</a:t>
            </a:r>
          </a:p>
        </p:txBody>
      </p:sp>
    </p:spTree>
  </p:cSld>
  <p:clrMapOvr>
    <a:masterClrMapping/>
  </p:clrMapOvr>
  <p:transition advTm="61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It is the largest wild cat.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It hunts alone and at night.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Tigers eat 12 pounds of meat a day.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No two tigers have the same stripes.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 tigers roar can be heard 2 miles away.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Tiger Facts</a:t>
            </a:r>
            <a:endParaRPr lang="en-US" dirty="0"/>
          </a:p>
        </p:txBody>
      </p:sp>
      <p:pic>
        <p:nvPicPr>
          <p:cNvPr id="18436" name="Picture 4" descr="bengal-tiger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19525"/>
            <a:ext cx="38100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ound Effect - Tiger Growl 02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11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6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What I Like About Tigers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6705600" cy="1981200"/>
          </a:xfrm>
          <a:solidFill>
            <a:srgbClr val="FF0000"/>
          </a:solidFill>
        </p:spPr>
        <p:txBody>
          <a:bodyPr/>
          <a:lstStyle/>
          <a:p>
            <a:r>
              <a:rPr lang="en-US" smtClean="0"/>
              <a:t>They don’t have the same stripes.</a:t>
            </a:r>
          </a:p>
          <a:p>
            <a:r>
              <a:rPr lang="en-US" smtClean="0"/>
              <a:t>They protect each other’s young.</a:t>
            </a:r>
          </a:p>
          <a:p>
            <a:r>
              <a:rPr lang="en-US" smtClean="0"/>
              <a:t>They protect their own young also.</a:t>
            </a:r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pic>
        <p:nvPicPr>
          <p:cNvPr id="19459" name="Picture 4" descr="j03323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657600"/>
            <a:ext cx="2438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79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mtClean="0">
              <a:effectLst/>
            </a:endParaRPr>
          </a:p>
        </p:txBody>
      </p:sp>
      <p:pic>
        <p:nvPicPr>
          <p:cNvPr id="20482" name="Picture 4" descr="MP900262539[1]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419600"/>
            <a:ext cx="3657600" cy="2438400"/>
          </a:xfrm>
        </p:spPr>
      </p:pic>
    </p:spTree>
  </p:cSld>
  <p:clrMapOvr>
    <a:masterClrMapping/>
  </p:clrMapOvr>
  <p:transition advTm="271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rgbClr val="EB641B"/>
      </a:lt1>
      <a:dk2>
        <a:srgbClr val="FFFFFF"/>
      </a:dk2>
      <a:lt2>
        <a:srgbClr val="000000"/>
      </a:lt2>
      <a:accent1>
        <a:srgbClr val="000000"/>
      </a:accent1>
      <a:accent2>
        <a:srgbClr val="EB641B"/>
      </a:accent2>
      <a:accent3>
        <a:srgbClr val="FFFFFF"/>
      </a:accent3>
      <a:accent4>
        <a:srgbClr val="464646"/>
      </a:accent4>
      <a:accent5>
        <a:srgbClr val="8ED5F1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rgbClr val="EB641B"/>
    </a:lt1>
    <a:dk2>
      <a:srgbClr val="FFFFFF"/>
    </a:dk2>
    <a:lt2>
      <a:srgbClr val="000000"/>
    </a:lt2>
    <a:accent1>
      <a:srgbClr val="000000"/>
    </a:accent1>
    <a:accent2>
      <a:srgbClr val="EB641B"/>
    </a:accent2>
    <a:accent3>
      <a:srgbClr val="FFFFFF"/>
    </a:accent3>
    <a:accent4>
      <a:srgbClr val="464646"/>
    </a:accent4>
    <a:accent5>
      <a:srgbClr val="8ED5F1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rgbClr val="EB641B"/>
    </a:lt1>
    <a:dk2>
      <a:srgbClr val="FFFFFF"/>
    </a:dk2>
    <a:lt2>
      <a:srgbClr val="000000"/>
    </a:lt2>
    <a:accent1>
      <a:srgbClr val="000000"/>
    </a:accent1>
    <a:accent2>
      <a:srgbClr val="EB641B"/>
    </a:accent2>
    <a:accent3>
      <a:srgbClr val="FFFFFF"/>
    </a:accent3>
    <a:accent4>
      <a:srgbClr val="464646"/>
    </a:accent4>
    <a:accent5>
      <a:srgbClr val="8ED5F1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rgbClr val="EB641B"/>
    </a:lt1>
    <a:dk2>
      <a:srgbClr val="FFFFFF"/>
    </a:dk2>
    <a:lt2>
      <a:srgbClr val="000000"/>
    </a:lt2>
    <a:accent1>
      <a:srgbClr val="000000"/>
    </a:accent1>
    <a:accent2>
      <a:srgbClr val="EB641B"/>
    </a:accent2>
    <a:accent3>
      <a:srgbClr val="FFFFFF"/>
    </a:accent3>
    <a:accent4>
      <a:srgbClr val="464646"/>
    </a:accent4>
    <a:accent5>
      <a:srgbClr val="8ED5F1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rgbClr val="EB641B"/>
    </a:lt1>
    <a:dk2>
      <a:srgbClr val="FFFFFF"/>
    </a:dk2>
    <a:lt2>
      <a:srgbClr val="000000"/>
    </a:lt2>
    <a:accent1>
      <a:srgbClr val="000000"/>
    </a:accent1>
    <a:accent2>
      <a:srgbClr val="EB641B"/>
    </a:accent2>
    <a:accent3>
      <a:srgbClr val="FFFFFF"/>
    </a:accent3>
    <a:accent4>
      <a:srgbClr val="464646"/>
    </a:accent4>
    <a:accent5>
      <a:srgbClr val="8ED5F1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</TotalTime>
  <Words>122</Words>
  <Application>Microsoft Office PowerPoint</Application>
  <PresentationFormat>On-screen Show (4:3)</PresentationFormat>
  <Paragraphs>39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TIGERS</dc:title>
  <dc:creator>Ethan</dc:creator>
  <cp:lastModifiedBy>aoliver</cp:lastModifiedBy>
  <cp:revision>11</cp:revision>
  <dcterms:created xsi:type="dcterms:W3CDTF">2011-08-20T20:08:21Z</dcterms:created>
  <dcterms:modified xsi:type="dcterms:W3CDTF">2011-12-30T21:55:34Z</dcterms:modified>
</cp:coreProperties>
</file>