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8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195D-A79F-45C2-875A-A12D384D933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2A6C-00BF-4A83-8FFE-4D7FA6FE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18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ldroppings.com/js" TargetMode="External"/><Relationship Id="rId2" Type="http://schemas.openxmlformats.org/officeDocument/2006/relationships/hyperlink" Target="http://www.theteachersguid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0.png"/><Relationship Id="rId4" Type="http://schemas.openxmlformats.org/officeDocument/2006/relationships/hyperlink" Target="http://www.pil-network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mailto:julie.hartman@allen.kyschools.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382000" cy="1470025"/>
          </a:xfrm>
        </p:spPr>
        <p:txBody>
          <a:bodyPr>
            <a:noAutofit/>
          </a:bodyPr>
          <a:lstStyle/>
          <a:p>
            <a:r>
              <a:rPr lang="en-US" sz="8000" b="1" i="1" dirty="0" smtClean="0">
                <a:latin typeface="Andy" pitchFamily="66" charset="0"/>
              </a:rPr>
              <a:t>Is there an app for that???</a:t>
            </a:r>
            <a:endParaRPr lang="en-US" sz="8000" b="1" i="1" dirty="0">
              <a:latin typeface="And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514600"/>
          </a:xfrm>
        </p:spPr>
        <p:txBody>
          <a:bodyPr/>
          <a:lstStyle/>
          <a:p>
            <a:r>
              <a:rPr lang="en-US" dirty="0" smtClean="0"/>
              <a:t>Weaving Technology into Your Elementary Music Class</a:t>
            </a:r>
          </a:p>
          <a:p>
            <a:r>
              <a:rPr lang="en-US" sz="2000" dirty="0" smtClean="0"/>
              <a:t>Presented by:</a:t>
            </a:r>
          </a:p>
          <a:p>
            <a:r>
              <a:rPr lang="en-US" sz="2400" dirty="0" smtClean="0"/>
              <a:t>Julie Hartman</a:t>
            </a:r>
          </a:p>
          <a:p>
            <a:r>
              <a:rPr lang="en-US" sz="2400" dirty="0" smtClean="0"/>
              <a:t>Allen County Primary Center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486399"/>
            <a:ext cx="3343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have an IWB? Do you USE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380571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60526"/>
            <a:ext cx="2819400" cy="2105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14814"/>
            <a:ext cx="4534231" cy="30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PROGRAM IS…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50" y="1600200"/>
            <a:ext cx="2091500" cy="14989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16208"/>
            <a:ext cx="2077556" cy="1460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0"/>
            <a:ext cx="2509800" cy="25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Do you use Quaver?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Wonderful DVD program with awesome activities on the website. </a:t>
            </a:r>
          </a:p>
          <a:p>
            <a:pPr marL="0" indent="0" algn="ctr">
              <a:buNone/>
            </a:pPr>
            <a:r>
              <a:rPr lang="en-US" dirty="0" smtClean="0"/>
              <a:t>This program really keeps the kids engaged!</a:t>
            </a:r>
          </a:p>
          <a:p>
            <a:pPr marL="0" indent="0" algn="ctr">
              <a:buNone/>
            </a:pPr>
            <a:r>
              <a:rPr lang="en-US" dirty="0" smtClean="0"/>
              <a:t>Well worth the money!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Other Websites to interest you…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BrainPop</a:t>
            </a:r>
            <a:r>
              <a:rPr lang="en-US" dirty="0" smtClean="0"/>
              <a:t> Jr. and </a:t>
            </a:r>
            <a:r>
              <a:rPr lang="en-US" dirty="0" err="1" smtClean="0"/>
              <a:t>BrainPop</a:t>
            </a:r>
            <a:endParaRPr lang="en-US" dirty="0" smtClean="0"/>
          </a:p>
          <a:p>
            <a:r>
              <a:rPr lang="en-US" dirty="0" err="1" smtClean="0"/>
              <a:t>Pinterest</a:t>
            </a:r>
            <a:r>
              <a:rPr lang="en-US" dirty="0" smtClean="0"/>
              <a:t> (YES…PINTEREST!)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www.theteachersguide.com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smtClean="0"/>
              <a:t>Web20guru.wikispaces.com</a:t>
            </a:r>
          </a:p>
          <a:p>
            <a:r>
              <a:rPr lang="en-US" dirty="0" smtClean="0"/>
              <a:t>Discovery Education</a:t>
            </a:r>
          </a:p>
          <a:p>
            <a:r>
              <a:rPr lang="en-US" dirty="0" smtClean="0"/>
              <a:t>fur.ly</a:t>
            </a:r>
          </a:p>
          <a:p>
            <a:r>
              <a:rPr lang="en-US" dirty="0" smtClean="0">
                <a:hlinkClick r:id="rId3"/>
              </a:rPr>
              <a:t>www.balldroppings.com/js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otoflexer.com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143000"/>
          </a:xfrm>
        </p:spPr>
        <p:txBody>
          <a:bodyPr/>
          <a:lstStyle/>
          <a:p>
            <a:r>
              <a:rPr lang="en-US" b="1" i="1" dirty="0" smtClean="0"/>
              <a:t>Songsmith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Microsoft product</a:t>
            </a:r>
          </a:p>
          <a:p>
            <a:r>
              <a:rPr lang="en-US" dirty="0" smtClean="0"/>
              <a:t>Free download</a:t>
            </a:r>
          </a:p>
          <a:p>
            <a:r>
              <a:rPr lang="en-US" dirty="0">
                <a:hlinkClick r:id="rId4"/>
              </a:rPr>
              <a:t>http://www.pil-network.com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Simple recording tool: Microsoft’s answer to Garage Band</a:t>
            </a:r>
          </a:p>
          <a:p>
            <a:r>
              <a:rPr lang="en-US" dirty="0" smtClean="0"/>
              <a:t>Simple voice recording, or add other tracks to it. </a:t>
            </a:r>
          </a:p>
          <a:p>
            <a:r>
              <a:rPr lang="en-US" dirty="0" smtClean="0"/>
              <a:t>The difference? Garage Band allows you to record multiple tracks…Songsmith, one, then layer with pre-recorded tracks</a:t>
            </a:r>
          </a:p>
          <a:p>
            <a:r>
              <a:rPr lang="en-US" dirty="0" smtClean="0"/>
              <a:t>A better fit for K-5 students?</a:t>
            </a:r>
            <a:endParaRPr lang="en-US" dirty="0"/>
          </a:p>
        </p:txBody>
      </p:sp>
      <p:pic>
        <p:nvPicPr>
          <p:cNvPr id="4" name="Cov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Another Software </a:t>
            </a:r>
            <a:r>
              <a:rPr lang="en-US" b="1" i="1" dirty="0" err="1" smtClean="0"/>
              <a:t>Fave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Lamb Chop Loves Music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12" y="152400"/>
            <a:ext cx="8229600" cy="1143000"/>
          </a:xfrm>
        </p:spPr>
        <p:txBody>
          <a:bodyPr/>
          <a:lstStyle/>
          <a:p>
            <a:r>
              <a:rPr lang="en-US" b="1" i="1" dirty="0" smtClean="0"/>
              <a:t>Have you ever used centers??</a:t>
            </a:r>
            <a:endParaRPr lang="en-US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6600"/>
            <a:ext cx="2561167" cy="342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93" y="1600200"/>
            <a:ext cx="1570567" cy="2102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8303"/>
            <a:ext cx="1994488" cy="2670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25656"/>
            <a:ext cx="2162763" cy="289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20183"/>
            <a:ext cx="2112434" cy="282821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5" y="3228086"/>
            <a:ext cx="2255913" cy="3020314"/>
          </a:xfrm>
        </p:spPr>
      </p:pic>
    </p:spTree>
    <p:extLst>
      <p:ext uri="{BB962C8B-B14F-4D97-AF65-F5344CB8AC3E}">
        <p14:creationId xmlns:p14="http://schemas.microsoft.com/office/powerpoint/2010/main" val="18269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your </a:t>
            </a:r>
            <a:r>
              <a:rPr lang="en-US" b="1" dirty="0" err="1" smtClean="0"/>
              <a:t>iPad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a 1:1 </a:t>
            </a:r>
            <a:r>
              <a:rPr lang="en-US" dirty="0" err="1" smtClean="0"/>
              <a:t>iPad</a:t>
            </a:r>
            <a:r>
              <a:rPr lang="en-US" dirty="0" smtClean="0"/>
              <a:t> school? Maybe some of these apps will work for you, particularly the creating apps!</a:t>
            </a:r>
          </a:p>
          <a:p>
            <a:r>
              <a:rPr lang="en-US" dirty="0" smtClean="0"/>
              <a:t>Just have a personal </a:t>
            </a:r>
            <a:r>
              <a:rPr lang="en-US" dirty="0" err="1" smtClean="0"/>
              <a:t>iPad</a:t>
            </a:r>
            <a:r>
              <a:rPr lang="en-US" dirty="0" smtClean="0"/>
              <a:t>? Use it whole class with your IWB!</a:t>
            </a:r>
          </a:p>
          <a:p>
            <a:r>
              <a:rPr lang="en-US" dirty="0" smtClean="0"/>
              <a:t>Only have one </a:t>
            </a:r>
            <a:r>
              <a:rPr lang="en-US" dirty="0" err="1" smtClean="0"/>
              <a:t>iPad</a:t>
            </a:r>
            <a:r>
              <a:rPr lang="en-US" dirty="0" smtClean="0"/>
              <a:t> for the students to use? CENTERS!</a:t>
            </a:r>
          </a:p>
          <a:p>
            <a:r>
              <a:rPr lang="en-US" dirty="0" smtClean="0"/>
              <a:t>Many apps are ok for iPod Touch,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2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20503"/>
            <a:ext cx="2505193" cy="3354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Uses for </a:t>
            </a:r>
            <a:r>
              <a:rPr lang="en-US" dirty="0" err="1" smtClean="0"/>
              <a:t>iPads</a:t>
            </a:r>
            <a:r>
              <a:rPr lang="en-US" dirty="0" smtClean="0"/>
              <a:t> in the Classroom: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0504"/>
            <a:ext cx="2469866" cy="33067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4038600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295400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Top Ten Music Apps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#10…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#9…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#8…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95608"/>
            <a:ext cx="1139610" cy="126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46696"/>
            <a:ext cx="1139610" cy="127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6272"/>
            <a:ext cx="1139610" cy="14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at, technically speaking?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Do you try to die when they tell you the internet is down for the day? </a:t>
            </a:r>
          </a:p>
          <a:p>
            <a:r>
              <a:rPr lang="en-US" dirty="0" smtClean="0"/>
              <a:t>Do you have technology in your classroom you can’t live without?</a:t>
            </a:r>
          </a:p>
          <a:p>
            <a:r>
              <a:rPr lang="en-US" dirty="0" smtClean="0"/>
              <a:t>Do you depend on your personal children to solve your tech problems?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#7…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#6…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#5…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923925" cy="109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105251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75024"/>
            <a:ext cx="1143000" cy="11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6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#4…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#3…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#2…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1152525" cy="10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63" y="1828800"/>
            <a:ext cx="976312" cy="114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47520"/>
            <a:ext cx="1149458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And my #1 </a:t>
            </a:r>
            <a:r>
              <a:rPr lang="en-US" b="1" i="1" dirty="0" err="1" smtClean="0"/>
              <a:t>fave</a:t>
            </a:r>
            <a:r>
              <a:rPr lang="en-US" b="1" i="1" dirty="0" smtClean="0"/>
              <a:t> music app is…</a:t>
            </a:r>
            <a:endParaRPr lang="en-US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2590800" cy="300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7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Apps to “help” you…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1234468" cy="141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79" y="1494222"/>
            <a:ext cx="1168021" cy="139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494223"/>
            <a:ext cx="1239422" cy="136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56691"/>
            <a:ext cx="1368283" cy="14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1258888" cy="136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44" y="3581002"/>
            <a:ext cx="1259256" cy="13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59" y="3581002"/>
            <a:ext cx="1329093" cy="136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8538"/>
            <a:ext cx="1292083" cy="13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2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More helpful apps…</a:t>
            </a:r>
            <a:endParaRPr lang="en-US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93" y="1547125"/>
            <a:ext cx="1167413" cy="12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5510"/>
            <a:ext cx="1371600" cy="134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52" y="3677206"/>
            <a:ext cx="1243147" cy="13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39" y="3616542"/>
            <a:ext cx="1295400" cy="147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Overwhelmed?????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CONTACT ME!</a:t>
            </a:r>
          </a:p>
          <a:p>
            <a:pPr marL="0" indent="0" algn="ctr">
              <a:buNone/>
            </a:pPr>
            <a:r>
              <a:rPr lang="en-US" dirty="0" smtClean="0"/>
              <a:t>I am HAPPY to help!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</a:t>
            </a:r>
            <a:r>
              <a:rPr lang="en-US" dirty="0" smtClean="0">
                <a:hlinkClick r:id="rId2"/>
              </a:rPr>
              <a:t>ulie.hartman@allen.kyschools.us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Julie Tinsley Hartman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84" y="3622485"/>
            <a:ext cx="971550" cy="9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54530"/>
            <a:ext cx="1433513" cy="1713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90213"/>
            <a:ext cx="1766635" cy="12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My TECHIE kiddos!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19200"/>
            <a:ext cx="3962400" cy="5283201"/>
          </a:xfrm>
        </p:spPr>
      </p:pic>
    </p:spTree>
    <p:extLst>
      <p:ext uri="{BB962C8B-B14F-4D97-AF65-F5344CB8AC3E}">
        <p14:creationId xmlns:p14="http://schemas.microsoft.com/office/powerpoint/2010/main" val="7396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Allen County Schools Technology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surveyed 577 2</a:t>
            </a:r>
            <a:r>
              <a:rPr lang="en-US" baseline="30000" dirty="0" smtClean="0"/>
              <a:t>nd</a:t>
            </a:r>
            <a:r>
              <a:rPr lang="en-US" dirty="0" smtClean="0"/>
              <a:t>-5</a:t>
            </a:r>
            <a:r>
              <a:rPr lang="en-US" baseline="30000" dirty="0" smtClean="0"/>
              <a:t>th</a:t>
            </a:r>
            <a:r>
              <a:rPr lang="en-US" dirty="0" smtClean="0"/>
              <a:t> graders at Allen County Primary and Allen County Intermediate.</a:t>
            </a:r>
          </a:p>
          <a:p>
            <a:r>
              <a:rPr lang="en-US" dirty="0" smtClean="0"/>
              <a:t>We are a VERY rural district with a little over 60% free and reduced lunch.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Here’s  what we discovered: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80% of students surveyed have a computer at home.</a:t>
            </a:r>
          </a:p>
          <a:p>
            <a:r>
              <a:rPr lang="en-US" dirty="0" smtClean="0"/>
              <a:t>70% have internet access.</a:t>
            </a:r>
          </a:p>
          <a:p>
            <a:r>
              <a:rPr lang="en-US" dirty="0" smtClean="0"/>
              <a:t>55% use a computer to listen to music.</a:t>
            </a:r>
          </a:p>
          <a:p>
            <a:r>
              <a:rPr lang="en-US" dirty="0" smtClean="0"/>
              <a:t>35% use iTunes to manipulate music.</a:t>
            </a:r>
          </a:p>
          <a:p>
            <a:r>
              <a:rPr lang="en-US" dirty="0" smtClean="0"/>
              <a:t>90% have a gaming device.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/>
          <a:lstStyle/>
          <a:p>
            <a:r>
              <a:rPr lang="en-US" dirty="0" smtClean="0"/>
              <a:t>67% have a personal listening device.</a:t>
            </a:r>
          </a:p>
          <a:p>
            <a:r>
              <a:rPr lang="en-US" dirty="0" smtClean="0"/>
              <a:t>65% have a touch device.</a:t>
            </a:r>
          </a:p>
          <a:p>
            <a:r>
              <a:rPr lang="en-US" dirty="0" smtClean="0"/>
              <a:t>65% use or own a cell phone.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/>
              <a:t>Are you surprised?</a:t>
            </a:r>
          </a:p>
          <a:p>
            <a:pPr marL="0" indent="0" algn="ctr">
              <a:buNone/>
            </a:pP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18545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What’s our goal????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provide you with technology ideas you can take back to your classroom and use, some on Monday morning!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So…what do I have in my classroom?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ENO board (Interactive Whiteboard)</a:t>
            </a:r>
          </a:p>
          <a:p>
            <a:r>
              <a:rPr lang="en-US" dirty="0" smtClean="0"/>
              <a:t>My computer and 5 student computer station</a:t>
            </a:r>
          </a:p>
          <a:p>
            <a:r>
              <a:rPr lang="en-US" dirty="0" smtClean="0"/>
              <a:t>Piano</a:t>
            </a:r>
          </a:p>
          <a:p>
            <a:r>
              <a:rPr lang="en-US" dirty="0" smtClean="0"/>
              <a:t>Keyboards</a:t>
            </a:r>
          </a:p>
          <a:p>
            <a:r>
              <a:rPr lang="en-US" dirty="0" smtClean="0"/>
              <a:t>Music in Education lab</a:t>
            </a:r>
          </a:p>
          <a:p>
            <a:r>
              <a:rPr lang="en-US" dirty="0" smtClean="0"/>
              <a:t>iPod Touch, 2 </a:t>
            </a:r>
            <a:r>
              <a:rPr lang="en-US" dirty="0" err="1" smtClean="0"/>
              <a:t>iPads</a:t>
            </a:r>
            <a:r>
              <a:rPr lang="en-US" dirty="0" smtClean="0"/>
              <a:t>, and a docking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Whole Group Instruction: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you have one of these,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</a:t>
            </a:r>
            <a:r>
              <a:rPr lang="en-US" dirty="0" smtClean="0"/>
              <a:t>hen you can project an </a:t>
            </a:r>
            <a:r>
              <a:rPr lang="en-US" dirty="0" err="1" smtClean="0"/>
              <a:t>iPad</a:t>
            </a:r>
            <a:r>
              <a:rPr lang="en-US" dirty="0" smtClean="0"/>
              <a:t> onto an IWB!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03500"/>
            <a:ext cx="4191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541</Words>
  <Application>Microsoft Office PowerPoint</Application>
  <PresentationFormat>On-screen Show (4:3)</PresentationFormat>
  <Paragraphs>105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Is there an app for that???</vt:lpstr>
      <vt:lpstr>Where are you at, technically speaking?</vt:lpstr>
      <vt:lpstr>My TECHIE kiddos!</vt:lpstr>
      <vt:lpstr>Allen County Schools Technology Survey</vt:lpstr>
      <vt:lpstr>Here’s  what we discovered:</vt:lpstr>
      <vt:lpstr>PowerPoint Presentation</vt:lpstr>
      <vt:lpstr>What’s our goal????</vt:lpstr>
      <vt:lpstr>So…what do I have in my classroom?</vt:lpstr>
      <vt:lpstr>Whole Group Instruction:</vt:lpstr>
      <vt:lpstr>Do you have an IWB? Do you USE it?</vt:lpstr>
      <vt:lpstr>MY FAVORITE PROGRAM IS…</vt:lpstr>
      <vt:lpstr>Do you use Quaver?</vt:lpstr>
      <vt:lpstr>Other Websites to interest you…</vt:lpstr>
      <vt:lpstr>Songsmith</vt:lpstr>
      <vt:lpstr>Another Software Fave</vt:lpstr>
      <vt:lpstr>Have you ever used centers??</vt:lpstr>
      <vt:lpstr>Using your iPad</vt:lpstr>
      <vt:lpstr>Many Uses for iPads in the Classroom:</vt:lpstr>
      <vt:lpstr>Top Ten Music Apps</vt:lpstr>
      <vt:lpstr>PowerPoint Presentation</vt:lpstr>
      <vt:lpstr>PowerPoint Presentation</vt:lpstr>
      <vt:lpstr>And my #1 fave music app is…</vt:lpstr>
      <vt:lpstr>Apps to “help” you…</vt:lpstr>
      <vt:lpstr>More helpful apps…</vt:lpstr>
      <vt:lpstr>Overwhelmed?????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There’s an app for that???</dc:title>
  <dc:creator>jhartman</dc:creator>
  <cp:lastModifiedBy>jhartman</cp:lastModifiedBy>
  <cp:revision>26</cp:revision>
  <dcterms:created xsi:type="dcterms:W3CDTF">2013-01-23T19:56:22Z</dcterms:created>
  <dcterms:modified xsi:type="dcterms:W3CDTF">2013-01-30T19:48:05Z</dcterms:modified>
</cp:coreProperties>
</file>