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Oswald" panose="020B0604020202020204" charset="0"/>
      <p:regular r:id="rId14"/>
      <p:bold r:id="rId15"/>
    </p:embeddedFont>
    <p:embeddedFont>
      <p:font typeface="Sniglet" panose="020B0604020202020204" charset="0"/>
      <p:regular r:id="rId16"/>
    </p:embeddedFont>
    <p:embeddedFont>
      <p:font typeface="Walter Turncoat" panose="020B060402020202020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624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42895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991812"/>
            <a:ext cx="77724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60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1964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685800" y="31448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/>
            </a:lvl1pPr>
            <a:lvl2pPr lvl="1" algn="ctr" rtl="0">
              <a:spcBef>
                <a:spcPts val="0"/>
              </a:spcBef>
              <a:buSzPct val="100000"/>
              <a:buNone/>
              <a:defRPr sz="3000"/>
            </a:lvl2pPr>
            <a:lvl3pPr lvl="2" algn="ctr" rtl="0">
              <a:spcBef>
                <a:spcPts val="0"/>
              </a:spcBef>
              <a:buSzPct val="100000"/>
              <a:buNone/>
              <a:defRPr sz="3000"/>
            </a:lvl3pPr>
            <a:lvl4pPr lvl="3" algn="ctr" rtl="0">
              <a:spcBef>
                <a:spcPts val="0"/>
              </a:spcBef>
              <a:buSzPct val="100000"/>
              <a:buNone/>
              <a:defRPr sz="3000"/>
            </a:lvl4pPr>
            <a:lvl5pPr lvl="4" algn="ctr" rtl="0">
              <a:spcBef>
                <a:spcPts val="0"/>
              </a:spcBef>
              <a:buSzPct val="100000"/>
              <a:buNone/>
              <a:defRPr sz="3000"/>
            </a:lvl5pPr>
            <a:lvl6pPr lvl="5" algn="ctr" rtl="0">
              <a:spcBef>
                <a:spcPts val="0"/>
              </a:spcBef>
              <a:buSzPct val="100000"/>
              <a:buNone/>
              <a:defRPr sz="3000"/>
            </a:lvl6pPr>
            <a:lvl7pPr lvl="6" algn="ctr" rtl="0">
              <a:spcBef>
                <a:spcPts val="0"/>
              </a:spcBef>
              <a:buSzPct val="100000"/>
              <a:buNone/>
              <a:defRPr sz="3000"/>
            </a:lvl7pPr>
            <a:lvl8pPr lvl="7" algn="ctr" rtl="0">
              <a:spcBef>
                <a:spcPts val="0"/>
              </a:spcBef>
              <a:buSzPct val="100000"/>
              <a:buNone/>
              <a:defRPr sz="3000"/>
            </a:lvl8pPr>
            <a:lvl9pPr lvl="8" algn="ctr" rtl="0">
              <a:spcBef>
                <a:spcPts val="0"/>
              </a:spcBef>
              <a:buSzPct val="100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700925" y="1399800"/>
            <a:ext cx="5742300" cy="819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000"/>
            </a:lvl1pPr>
            <a:lvl2pPr lvl="1" algn="ctr" rtl="0">
              <a:spcBef>
                <a:spcPts val="0"/>
              </a:spcBef>
              <a:buSzPct val="100000"/>
              <a:defRPr sz="3000"/>
            </a:lvl2pPr>
            <a:lvl3pPr lvl="2" algn="ctr" rtl="0">
              <a:spcBef>
                <a:spcPts val="0"/>
              </a:spcBef>
              <a:buSzPct val="100000"/>
              <a:defRPr sz="3000"/>
            </a:lvl3pPr>
            <a:lvl4pPr lvl="3" algn="ctr" rtl="0">
              <a:spcBef>
                <a:spcPts val="0"/>
              </a:spcBef>
              <a:buSzPct val="100000"/>
              <a:defRPr sz="3000"/>
            </a:lvl4pPr>
            <a:lvl5pPr lvl="4" algn="ctr" rtl="0">
              <a:spcBef>
                <a:spcPts val="0"/>
              </a:spcBef>
              <a:buSzPct val="100000"/>
              <a:defRPr sz="3000"/>
            </a:lvl5pPr>
            <a:lvl6pPr lvl="5" algn="ctr" rtl="0">
              <a:spcBef>
                <a:spcPts val="0"/>
              </a:spcBef>
              <a:buSzPct val="100000"/>
              <a:defRPr sz="3000"/>
            </a:lvl6pPr>
            <a:lvl7pPr lvl="6" algn="ctr" rtl="0">
              <a:spcBef>
                <a:spcPts val="0"/>
              </a:spcBef>
              <a:buSzPct val="100000"/>
              <a:defRPr sz="3000"/>
            </a:lvl7pPr>
            <a:lvl8pPr lvl="7" algn="ctr" rtl="0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15" name="Shape 15"/>
          <p:cNvSpPr txBox="1"/>
          <p:nvPr/>
        </p:nvSpPr>
        <p:spPr>
          <a:xfrm>
            <a:off x="3593400" y="857568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“</a:t>
            </a:r>
          </a:p>
        </p:txBody>
      </p:sp>
      <p:sp>
        <p:nvSpPr>
          <p:cNvPr id="16" name="Shape 16"/>
          <p:cNvSpPr/>
          <p:nvPr/>
        </p:nvSpPr>
        <p:spPr>
          <a:xfrm>
            <a:off x="4128150" y="550650"/>
            <a:ext cx="887711" cy="84916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563400"/>
            <a:ext cx="8229600" cy="25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507925"/>
            <a:ext cx="3994500" cy="3417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92275" y="1507925"/>
            <a:ext cx="3994500" cy="3417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507925"/>
            <a:ext cx="2631900" cy="3417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3223963" y="1507925"/>
            <a:ext cx="2631900" cy="3417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5990727" y="1507925"/>
            <a:ext cx="2631900" cy="3417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563400"/>
            <a:ext cx="8229600" cy="25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Sniglet"/>
              <a:buChar char="✘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ctrTitle"/>
          </p:nvPr>
        </p:nvSpPr>
        <p:spPr>
          <a:xfrm>
            <a:off x="490825" y="524887"/>
            <a:ext cx="77724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Work Shopping the Argument </a:t>
            </a:r>
          </a:p>
        </p:txBody>
      </p:sp>
      <p:grpSp>
        <p:nvGrpSpPr>
          <p:cNvPr id="39" name="Shape 39"/>
          <p:cNvGrpSpPr/>
          <p:nvPr/>
        </p:nvGrpSpPr>
        <p:grpSpPr>
          <a:xfrm rot="2886358">
            <a:off x="485137" y="1918100"/>
            <a:ext cx="1233914" cy="1049617"/>
            <a:chOff x="238125" y="1918825"/>
            <a:chExt cx="1042450" cy="660400"/>
          </a:xfrm>
        </p:grpSpPr>
        <p:sp>
          <p:nvSpPr>
            <p:cNvPr id="40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2" name="Shape 42"/>
          <p:cNvGrpSpPr/>
          <p:nvPr/>
        </p:nvGrpSpPr>
        <p:grpSpPr>
          <a:xfrm rot="-2450842">
            <a:off x="6468328" y="2472922"/>
            <a:ext cx="1840929" cy="1054993"/>
            <a:chOff x="1113100" y="2199475"/>
            <a:chExt cx="801900" cy="709925"/>
          </a:xfrm>
        </p:grpSpPr>
        <p:sp>
          <p:nvSpPr>
            <p:cNvPr id="43" name="Shape 43"/>
            <p:cNvSpPr/>
            <p:nvPr/>
          </p:nvSpPr>
          <p:spPr>
            <a:xfrm>
              <a:off x="1113100" y="2291450"/>
              <a:ext cx="735850" cy="617950"/>
            </a:xfrm>
            <a:custGeom>
              <a:avLst/>
              <a:gdLst/>
              <a:ahLst/>
              <a:cxnLst/>
              <a:rect l="0" t="0" r="0" b="0"/>
              <a:pathLst>
                <a:path w="29434" h="24718" extrusionOk="0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1745175" y="2199475"/>
              <a:ext cx="169825" cy="162775"/>
            </a:xfrm>
            <a:custGeom>
              <a:avLst/>
              <a:gdLst/>
              <a:ahLst/>
              <a:cxnLst/>
              <a:rect l="0" t="0" r="0" b="0"/>
              <a:pathLst>
                <a:path w="6793" h="6511" extrusionOk="0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5" name="Shape 45"/>
          <p:cNvSpPr/>
          <p:nvPr/>
        </p:nvSpPr>
        <p:spPr>
          <a:xfrm>
            <a:off x="3348027" y="2692900"/>
            <a:ext cx="2538296" cy="167072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 txBox="1"/>
          <p:nvPr/>
        </p:nvSpPr>
        <p:spPr>
          <a:xfrm>
            <a:off x="3575875" y="3101212"/>
            <a:ext cx="2082600" cy="85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Kadi Sue Burden 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AC-SHS ENG 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-6000" y="113825"/>
            <a:ext cx="91560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Real World Argument - Is he Guilty???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00" y="1606117"/>
            <a:ext cx="2532275" cy="337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7200" y="1606099"/>
            <a:ext cx="2532276" cy="337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6325" y="2218200"/>
            <a:ext cx="3565149" cy="2677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5914100" y="1179025"/>
            <a:ext cx="2868900" cy="63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NIghtmare in Blue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By Frederic Brown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(Narrative text)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1856875" y="752000"/>
            <a:ext cx="2599500" cy="48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Answer and Respond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Silent Discussion</a:t>
            </a:r>
          </a:p>
        </p:txBody>
      </p:sp>
      <p:sp>
        <p:nvSpPr>
          <p:cNvPr id="146" name="Shape 146"/>
          <p:cNvSpPr/>
          <p:nvPr/>
        </p:nvSpPr>
        <p:spPr>
          <a:xfrm rot="-10678340">
            <a:off x="1158863" y="672915"/>
            <a:ext cx="3995519" cy="1001937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-117425" y="197375"/>
            <a:ext cx="91560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Real World Argument - Is he Guilty?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178625" y="2813100"/>
            <a:ext cx="4463400" cy="195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Students were given additional informational articles that explained the degrees of manslaughter and how stress affects decision making to help support their answer.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2"/>
          </p:nvPr>
        </p:nvSpPr>
        <p:spPr>
          <a:xfrm>
            <a:off x="1800600" y="924800"/>
            <a:ext cx="5542800" cy="135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Writing Prompt: </a:t>
            </a: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Should George be charged with a crime? Support your answer with textual evidence.</a:t>
            </a:r>
          </a:p>
        </p:txBody>
      </p:sp>
      <p:grpSp>
        <p:nvGrpSpPr>
          <p:cNvPr id="154" name="Shape 154"/>
          <p:cNvGrpSpPr/>
          <p:nvPr/>
        </p:nvGrpSpPr>
        <p:grpSpPr>
          <a:xfrm>
            <a:off x="3815827" y="3372573"/>
            <a:ext cx="2398743" cy="420033"/>
            <a:chOff x="242825" y="1204225"/>
            <a:chExt cx="2136775" cy="318400"/>
          </a:xfrm>
        </p:grpSpPr>
        <p:sp>
          <p:nvSpPr>
            <p:cNvPr id="155" name="Shape 155"/>
            <p:cNvSpPr/>
            <p:nvPr/>
          </p:nvSpPr>
          <p:spPr>
            <a:xfrm>
              <a:off x="242825" y="1298550"/>
              <a:ext cx="2054250" cy="224075"/>
            </a:xfrm>
            <a:custGeom>
              <a:avLst/>
              <a:gdLst/>
              <a:ahLst/>
              <a:cxnLst/>
              <a:rect l="0" t="0" r="0" b="0"/>
              <a:pathLst>
                <a:path w="82170" h="8963" extrusionOk="0">
                  <a:moveTo>
                    <a:pt x="60471" y="1"/>
                  </a:moveTo>
                  <a:lnTo>
                    <a:pt x="60547" y="39"/>
                  </a:lnTo>
                  <a:lnTo>
                    <a:pt x="60660" y="1"/>
                  </a:lnTo>
                  <a:close/>
                  <a:moveTo>
                    <a:pt x="63019" y="95"/>
                  </a:moveTo>
                  <a:lnTo>
                    <a:pt x="62924" y="190"/>
                  </a:lnTo>
                  <a:lnTo>
                    <a:pt x="63019" y="190"/>
                  </a:lnTo>
                  <a:lnTo>
                    <a:pt x="63019" y="95"/>
                  </a:lnTo>
                  <a:close/>
                  <a:moveTo>
                    <a:pt x="82075" y="944"/>
                  </a:moveTo>
                  <a:lnTo>
                    <a:pt x="82075" y="1039"/>
                  </a:lnTo>
                  <a:lnTo>
                    <a:pt x="81980" y="1133"/>
                  </a:lnTo>
                  <a:lnTo>
                    <a:pt x="81792" y="1133"/>
                  </a:lnTo>
                  <a:lnTo>
                    <a:pt x="81697" y="1039"/>
                  </a:lnTo>
                  <a:lnTo>
                    <a:pt x="81509" y="1227"/>
                  </a:lnTo>
                  <a:lnTo>
                    <a:pt x="81886" y="1227"/>
                  </a:lnTo>
                  <a:lnTo>
                    <a:pt x="82169" y="1039"/>
                  </a:lnTo>
                  <a:lnTo>
                    <a:pt x="82075" y="944"/>
                  </a:lnTo>
                  <a:close/>
                  <a:moveTo>
                    <a:pt x="44151" y="1510"/>
                  </a:moveTo>
                  <a:lnTo>
                    <a:pt x="43962" y="1605"/>
                  </a:lnTo>
                  <a:lnTo>
                    <a:pt x="44245" y="1605"/>
                  </a:lnTo>
                  <a:lnTo>
                    <a:pt x="44151" y="1510"/>
                  </a:lnTo>
                  <a:close/>
                  <a:moveTo>
                    <a:pt x="43019" y="1699"/>
                  </a:moveTo>
                  <a:lnTo>
                    <a:pt x="42830" y="1793"/>
                  </a:lnTo>
                  <a:lnTo>
                    <a:pt x="42956" y="1762"/>
                  </a:lnTo>
                  <a:lnTo>
                    <a:pt x="43019" y="1699"/>
                  </a:lnTo>
                  <a:close/>
                  <a:moveTo>
                    <a:pt x="13585" y="5472"/>
                  </a:moveTo>
                  <a:lnTo>
                    <a:pt x="13585" y="5504"/>
                  </a:lnTo>
                  <a:lnTo>
                    <a:pt x="13585" y="5504"/>
                  </a:lnTo>
                  <a:lnTo>
                    <a:pt x="13680" y="5472"/>
                  </a:lnTo>
                  <a:close/>
                  <a:moveTo>
                    <a:pt x="15095" y="6321"/>
                  </a:moveTo>
                  <a:lnTo>
                    <a:pt x="14812" y="6416"/>
                  </a:lnTo>
                  <a:lnTo>
                    <a:pt x="14812" y="6321"/>
                  </a:lnTo>
                  <a:close/>
                  <a:moveTo>
                    <a:pt x="60547" y="39"/>
                  </a:moveTo>
                  <a:lnTo>
                    <a:pt x="60377" y="95"/>
                  </a:lnTo>
                  <a:lnTo>
                    <a:pt x="60471" y="190"/>
                  </a:lnTo>
                  <a:lnTo>
                    <a:pt x="60094" y="378"/>
                  </a:lnTo>
                  <a:lnTo>
                    <a:pt x="59811" y="473"/>
                  </a:lnTo>
                  <a:lnTo>
                    <a:pt x="59717" y="473"/>
                  </a:lnTo>
                  <a:lnTo>
                    <a:pt x="59622" y="378"/>
                  </a:lnTo>
                  <a:lnTo>
                    <a:pt x="59811" y="378"/>
                  </a:lnTo>
                  <a:lnTo>
                    <a:pt x="59811" y="284"/>
                  </a:lnTo>
                  <a:lnTo>
                    <a:pt x="59811" y="190"/>
                  </a:lnTo>
                  <a:lnTo>
                    <a:pt x="58962" y="190"/>
                  </a:lnTo>
                  <a:lnTo>
                    <a:pt x="58773" y="284"/>
                  </a:lnTo>
                  <a:lnTo>
                    <a:pt x="58396" y="473"/>
                  </a:lnTo>
                  <a:lnTo>
                    <a:pt x="58585" y="473"/>
                  </a:lnTo>
                  <a:lnTo>
                    <a:pt x="58396" y="661"/>
                  </a:lnTo>
                  <a:lnTo>
                    <a:pt x="58207" y="661"/>
                  </a:lnTo>
                  <a:lnTo>
                    <a:pt x="58302" y="567"/>
                  </a:lnTo>
                  <a:lnTo>
                    <a:pt x="58113" y="661"/>
                  </a:lnTo>
                  <a:lnTo>
                    <a:pt x="57924" y="661"/>
                  </a:lnTo>
                  <a:lnTo>
                    <a:pt x="57453" y="473"/>
                  </a:lnTo>
                  <a:lnTo>
                    <a:pt x="56981" y="284"/>
                  </a:lnTo>
                  <a:lnTo>
                    <a:pt x="56604" y="284"/>
                  </a:lnTo>
                  <a:lnTo>
                    <a:pt x="56604" y="473"/>
                  </a:lnTo>
                  <a:lnTo>
                    <a:pt x="56415" y="567"/>
                  </a:lnTo>
                  <a:lnTo>
                    <a:pt x="57075" y="473"/>
                  </a:lnTo>
                  <a:lnTo>
                    <a:pt x="56698" y="661"/>
                  </a:lnTo>
                  <a:lnTo>
                    <a:pt x="57170" y="567"/>
                  </a:lnTo>
                  <a:lnTo>
                    <a:pt x="57075" y="661"/>
                  </a:lnTo>
                  <a:lnTo>
                    <a:pt x="57075" y="756"/>
                  </a:lnTo>
                  <a:lnTo>
                    <a:pt x="56321" y="756"/>
                  </a:lnTo>
                  <a:lnTo>
                    <a:pt x="56226" y="567"/>
                  </a:lnTo>
                  <a:lnTo>
                    <a:pt x="56132" y="473"/>
                  </a:lnTo>
                  <a:lnTo>
                    <a:pt x="55849" y="473"/>
                  </a:lnTo>
                  <a:lnTo>
                    <a:pt x="55471" y="567"/>
                  </a:lnTo>
                  <a:lnTo>
                    <a:pt x="55000" y="661"/>
                  </a:lnTo>
                  <a:lnTo>
                    <a:pt x="55094" y="661"/>
                  </a:lnTo>
                  <a:lnTo>
                    <a:pt x="53868" y="850"/>
                  </a:lnTo>
                  <a:lnTo>
                    <a:pt x="52830" y="1039"/>
                  </a:lnTo>
                  <a:lnTo>
                    <a:pt x="52830" y="1039"/>
                  </a:lnTo>
                  <a:lnTo>
                    <a:pt x="52924" y="850"/>
                  </a:lnTo>
                  <a:lnTo>
                    <a:pt x="53019" y="756"/>
                  </a:lnTo>
                  <a:lnTo>
                    <a:pt x="53019" y="756"/>
                  </a:lnTo>
                  <a:lnTo>
                    <a:pt x="52358" y="944"/>
                  </a:lnTo>
                  <a:lnTo>
                    <a:pt x="51981" y="1039"/>
                  </a:lnTo>
                  <a:lnTo>
                    <a:pt x="51887" y="1133"/>
                  </a:lnTo>
                  <a:lnTo>
                    <a:pt x="51887" y="1227"/>
                  </a:lnTo>
                  <a:lnTo>
                    <a:pt x="51604" y="1039"/>
                  </a:lnTo>
                  <a:lnTo>
                    <a:pt x="50755" y="1039"/>
                  </a:lnTo>
                  <a:lnTo>
                    <a:pt x="50755" y="944"/>
                  </a:lnTo>
                  <a:lnTo>
                    <a:pt x="50755" y="850"/>
                  </a:lnTo>
                  <a:lnTo>
                    <a:pt x="50660" y="850"/>
                  </a:lnTo>
                  <a:lnTo>
                    <a:pt x="50660" y="1039"/>
                  </a:lnTo>
                  <a:lnTo>
                    <a:pt x="49623" y="1322"/>
                  </a:lnTo>
                  <a:lnTo>
                    <a:pt x="49151" y="1416"/>
                  </a:lnTo>
                  <a:lnTo>
                    <a:pt x="48679" y="1416"/>
                  </a:lnTo>
                  <a:lnTo>
                    <a:pt x="48679" y="1322"/>
                  </a:lnTo>
                  <a:lnTo>
                    <a:pt x="48773" y="1322"/>
                  </a:lnTo>
                  <a:lnTo>
                    <a:pt x="48585" y="1133"/>
                  </a:lnTo>
                  <a:lnTo>
                    <a:pt x="47547" y="1133"/>
                  </a:lnTo>
                  <a:lnTo>
                    <a:pt x="46981" y="1322"/>
                  </a:lnTo>
                  <a:lnTo>
                    <a:pt x="46038" y="1699"/>
                  </a:lnTo>
                  <a:lnTo>
                    <a:pt x="46038" y="1699"/>
                  </a:lnTo>
                  <a:lnTo>
                    <a:pt x="46132" y="1605"/>
                  </a:lnTo>
                  <a:lnTo>
                    <a:pt x="46038" y="1510"/>
                  </a:lnTo>
                  <a:lnTo>
                    <a:pt x="45755" y="1699"/>
                  </a:lnTo>
                  <a:lnTo>
                    <a:pt x="45660" y="1793"/>
                  </a:lnTo>
                  <a:lnTo>
                    <a:pt x="45566" y="1793"/>
                  </a:lnTo>
                  <a:lnTo>
                    <a:pt x="45472" y="1699"/>
                  </a:lnTo>
                  <a:lnTo>
                    <a:pt x="45472" y="1510"/>
                  </a:lnTo>
                  <a:lnTo>
                    <a:pt x="45755" y="1510"/>
                  </a:lnTo>
                  <a:lnTo>
                    <a:pt x="45566" y="1416"/>
                  </a:lnTo>
                  <a:lnTo>
                    <a:pt x="45189" y="1416"/>
                  </a:lnTo>
                  <a:lnTo>
                    <a:pt x="44245" y="1605"/>
                  </a:lnTo>
                  <a:lnTo>
                    <a:pt x="42736" y="2076"/>
                  </a:lnTo>
                  <a:lnTo>
                    <a:pt x="42736" y="2076"/>
                  </a:lnTo>
                  <a:lnTo>
                    <a:pt x="43113" y="1793"/>
                  </a:lnTo>
                  <a:lnTo>
                    <a:pt x="43491" y="1605"/>
                  </a:lnTo>
                  <a:lnTo>
                    <a:pt x="43208" y="1699"/>
                  </a:lnTo>
                  <a:lnTo>
                    <a:pt x="42956" y="1762"/>
                  </a:lnTo>
                  <a:lnTo>
                    <a:pt x="42924" y="1793"/>
                  </a:lnTo>
                  <a:lnTo>
                    <a:pt x="42453" y="1982"/>
                  </a:lnTo>
                  <a:lnTo>
                    <a:pt x="42075" y="1982"/>
                  </a:lnTo>
                  <a:lnTo>
                    <a:pt x="41981" y="1888"/>
                  </a:lnTo>
                  <a:lnTo>
                    <a:pt x="40377" y="1888"/>
                  </a:lnTo>
                  <a:lnTo>
                    <a:pt x="38962" y="1982"/>
                  </a:lnTo>
                  <a:lnTo>
                    <a:pt x="39057" y="2076"/>
                  </a:lnTo>
                  <a:lnTo>
                    <a:pt x="38962" y="2171"/>
                  </a:lnTo>
                  <a:lnTo>
                    <a:pt x="38679" y="2265"/>
                  </a:lnTo>
                  <a:lnTo>
                    <a:pt x="38774" y="2076"/>
                  </a:lnTo>
                  <a:lnTo>
                    <a:pt x="38679" y="2076"/>
                  </a:lnTo>
                  <a:lnTo>
                    <a:pt x="38585" y="2171"/>
                  </a:lnTo>
                  <a:lnTo>
                    <a:pt x="38491" y="2265"/>
                  </a:lnTo>
                  <a:lnTo>
                    <a:pt x="38302" y="2171"/>
                  </a:lnTo>
                  <a:lnTo>
                    <a:pt x="38208" y="1982"/>
                  </a:lnTo>
                  <a:lnTo>
                    <a:pt x="37453" y="1982"/>
                  </a:lnTo>
                  <a:lnTo>
                    <a:pt x="37736" y="2171"/>
                  </a:lnTo>
                  <a:lnTo>
                    <a:pt x="37264" y="2171"/>
                  </a:lnTo>
                  <a:lnTo>
                    <a:pt x="37076" y="2076"/>
                  </a:lnTo>
                  <a:lnTo>
                    <a:pt x="36793" y="2171"/>
                  </a:lnTo>
                  <a:lnTo>
                    <a:pt x="36887" y="1982"/>
                  </a:lnTo>
                  <a:lnTo>
                    <a:pt x="35943" y="2359"/>
                  </a:lnTo>
                  <a:lnTo>
                    <a:pt x="34906" y="2548"/>
                  </a:lnTo>
                  <a:lnTo>
                    <a:pt x="33868" y="2737"/>
                  </a:lnTo>
                  <a:lnTo>
                    <a:pt x="32925" y="2737"/>
                  </a:lnTo>
                  <a:lnTo>
                    <a:pt x="33113" y="2642"/>
                  </a:lnTo>
                  <a:lnTo>
                    <a:pt x="32830" y="2642"/>
                  </a:lnTo>
                  <a:lnTo>
                    <a:pt x="32547" y="2737"/>
                  </a:lnTo>
                  <a:lnTo>
                    <a:pt x="32076" y="2925"/>
                  </a:lnTo>
                  <a:lnTo>
                    <a:pt x="31321" y="2925"/>
                  </a:lnTo>
                  <a:lnTo>
                    <a:pt x="30472" y="3020"/>
                  </a:lnTo>
                  <a:lnTo>
                    <a:pt x="29623" y="3114"/>
                  </a:lnTo>
                  <a:lnTo>
                    <a:pt x="27736" y="3397"/>
                  </a:lnTo>
                  <a:lnTo>
                    <a:pt x="26698" y="3491"/>
                  </a:lnTo>
                  <a:lnTo>
                    <a:pt x="26415" y="3586"/>
                  </a:lnTo>
                  <a:lnTo>
                    <a:pt x="26321" y="3680"/>
                  </a:lnTo>
                  <a:lnTo>
                    <a:pt x="26132" y="3586"/>
                  </a:lnTo>
                  <a:lnTo>
                    <a:pt x="25944" y="3491"/>
                  </a:lnTo>
                  <a:lnTo>
                    <a:pt x="25755" y="3586"/>
                  </a:lnTo>
                  <a:lnTo>
                    <a:pt x="25661" y="3869"/>
                  </a:lnTo>
                  <a:lnTo>
                    <a:pt x="25189" y="3774"/>
                  </a:lnTo>
                  <a:lnTo>
                    <a:pt x="24623" y="3774"/>
                  </a:lnTo>
                  <a:lnTo>
                    <a:pt x="23491" y="3963"/>
                  </a:lnTo>
                  <a:lnTo>
                    <a:pt x="22642" y="4057"/>
                  </a:lnTo>
                  <a:lnTo>
                    <a:pt x="21793" y="4152"/>
                  </a:lnTo>
                  <a:lnTo>
                    <a:pt x="21887" y="4057"/>
                  </a:lnTo>
                  <a:lnTo>
                    <a:pt x="21698" y="4152"/>
                  </a:lnTo>
                  <a:lnTo>
                    <a:pt x="21510" y="4340"/>
                  </a:lnTo>
                  <a:lnTo>
                    <a:pt x="21415" y="4529"/>
                  </a:lnTo>
                  <a:lnTo>
                    <a:pt x="21227" y="4623"/>
                  </a:lnTo>
                  <a:lnTo>
                    <a:pt x="21132" y="4529"/>
                  </a:lnTo>
                  <a:lnTo>
                    <a:pt x="20944" y="4435"/>
                  </a:lnTo>
                  <a:lnTo>
                    <a:pt x="20378" y="4340"/>
                  </a:lnTo>
                  <a:lnTo>
                    <a:pt x="19906" y="4435"/>
                  </a:lnTo>
                  <a:lnTo>
                    <a:pt x="19529" y="4623"/>
                  </a:lnTo>
                  <a:lnTo>
                    <a:pt x="19434" y="4529"/>
                  </a:lnTo>
                  <a:lnTo>
                    <a:pt x="19340" y="4529"/>
                  </a:lnTo>
                  <a:lnTo>
                    <a:pt x="18868" y="4623"/>
                  </a:lnTo>
                  <a:lnTo>
                    <a:pt x="17925" y="5001"/>
                  </a:lnTo>
                  <a:lnTo>
                    <a:pt x="17925" y="4812"/>
                  </a:lnTo>
                  <a:lnTo>
                    <a:pt x="17736" y="5001"/>
                  </a:lnTo>
                  <a:lnTo>
                    <a:pt x="17548" y="5095"/>
                  </a:lnTo>
                  <a:lnTo>
                    <a:pt x="17359" y="5189"/>
                  </a:lnTo>
                  <a:lnTo>
                    <a:pt x="16887" y="5284"/>
                  </a:lnTo>
                  <a:lnTo>
                    <a:pt x="16982" y="5189"/>
                  </a:lnTo>
                  <a:lnTo>
                    <a:pt x="16982" y="5189"/>
                  </a:lnTo>
                  <a:lnTo>
                    <a:pt x="16321" y="5284"/>
                  </a:lnTo>
                  <a:lnTo>
                    <a:pt x="15755" y="5472"/>
                  </a:lnTo>
                  <a:lnTo>
                    <a:pt x="15189" y="5567"/>
                  </a:lnTo>
                  <a:lnTo>
                    <a:pt x="14623" y="5567"/>
                  </a:lnTo>
                  <a:lnTo>
                    <a:pt x="15283" y="5472"/>
                  </a:lnTo>
                  <a:lnTo>
                    <a:pt x="15189" y="5378"/>
                  </a:lnTo>
                  <a:lnTo>
                    <a:pt x="15095" y="5284"/>
                  </a:lnTo>
                  <a:lnTo>
                    <a:pt x="15095" y="5189"/>
                  </a:lnTo>
                  <a:lnTo>
                    <a:pt x="15095" y="5095"/>
                  </a:lnTo>
                  <a:lnTo>
                    <a:pt x="14906" y="5189"/>
                  </a:lnTo>
                  <a:lnTo>
                    <a:pt x="14529" y="5284"/>
                  </a:lnTo>
                  <a:lnTo>
                    <a:pt x="13680" y="5472"/>
                  </a:lnTo>
                  <a:lnTo>
                    <a:pt x="13680" y="5567"/>
                  </a:lnTo>
                  <a:lnTo>
                    <a:pt x="13585" y="5567"/>
                  </a:lnTo>
                  <a:lnTo>
                    <a:pt x="13585" y="5504"/>
                  </a:lnTo>
                  <a:lnTo>
                    <a:pt x="13585" y="5504"/>
                  </a:lnTo>
                  <a:lnTo>
                    <a:pt x="13397" y="5567"/>
                  </a:lnTo>
                  <a:lnTo>
                    <a:pt x="13208" y="5661"/>
                  </a:lnTo>
                  <a:lnTo>
                    <a:pt x="13302" y="5755"/>
                  </a:lnTo>
                  <a:lnTo>
                    <a:pt x="13585" y="5661"/>
                  </a:lnTo>
                  <a:lnTo>
                    <a:pt x="13868" y="5661"/>
                  </a:lnTo>
                  <a:lnTo>
                    <a:pt x="13585" y="5850"/>
                  </a:lnTo>
                  <a:lnTo>
                    <a:pt x="13302" y="5850"/>
                  </a:lnTo>
                  <a:lnTo>
                    <a:pt x="13019" y="5755"/>
                  </a:lnTo>
                  <a:lnTo>
                    <a:pt x="12736" y="5755"/>
                  </a:lnTo>
                  <a:lnTo>
                    <a:pt x="11133" y="6227"/>
                  </a:lnTo>
                  <a:lnTo>
                    <a:pt x="11038" y="6133"/>
                  </a:lnTo>
                  <a:lnTo>
                    <a:pt x="10472" y="6321"/>
                  </a:lnTo>
                  <a:lnTo>
                    <a:pt x="10001" y="6416"/>
                  </a:lnTo>
                  <a:lnTo>
                    <a:pt x="9434" y="6510"/>
                  </a:lnTo>
                  <a:lnTo>
                    <a:pt x="8680" y="6699"/>
                  </a:lnTo>
                  <a:lnTo>
                    <a:pt x="7642" y="6888"/>
                  </a:lnTo>
                  <a:lnTo>
                    <a:pt x="6416" y="7076"/>
                  </a:lnTo>
                  <a:lnTo>
                    <a:pt x="3963" y="7454"/>
                  </a:lnTo>
                  <a:lnTo>
                    <a:pt x="1604" y="7831"/>
                  </a:lnTo>
                  <a:lnTo>
                    <a:pt x="944" y="8020"/>
                  </a:lnTo>
                  <a:lnTo>
                    <a:pt x="567" y="7925"/>
                  </a:lnTo>
                  <a:lnTo>
                    <a:pt x="284" y="7831"/>
                  </a:lnTo>
                  <a:lnTo>
                    <a:pt x="189" y="7831"/>
                  </a:lnTo>
                  <a:lnTo>
                    <a:pt x="189" y="7925"/>
                  </a:lnTo>
                  <a:lnTo>
                    <a:pt x="189" y="8208"/>
                  </a:lnTo>
                  <a:lnTo>
                    <a:pt x="1" y="8397"/>
                  </a:lnTo>
                  <a:lnTo>
                    <a:pt x="1" y="8586"/>
                  </a:lnTo>
                  <a:lnTo>
                    <a:pt x="1" y="8680"/>
                  </a:lnTo>
                  <a:lnTo>
                    <a:pt x="95" y="8774"/>
                  </a:lnTo>
                  <a:lnTo>
                    <a:pt x="472" y="8869"/>
                  </a:lnTo>
                  <a:lnTo>
                    <a:pt x="755" y="8869"/>
                  </a:lnTo>
                  <a:lnTo>
                    <a:pt x="567" y="8963"/>
                  </a:lnTo>
                  <a:lnTo>
                    <a:pt x="755" y="8963"/>
                  </a:lnTo>
                  <a:lnTo>
                    <a:pt x="1038" y="8869"/>
                  </a:lnTo>
                  <a:lnTo>
                    <a:pt x="1416" y="8586"/>
                  </a:lnTo>
                  <a:lnTo>
                    <a:pt x="1416" y="8774"/>
                  </a:lnTo>
                  <a:lnTo>
                    <a:pt x="1510" y="8869"/>
                  </a:lnTo>
                  <a:lnTo>
                    <a:pt x="1699" y="8774"/>
                  </a:lnTo>
                  <a:lnTo>
                    <a:pt x="1793" y="8774"/>
                  </a:lnTo>
                  <a:lnTo>
                    <a:pt x="2265" y="8586"/>
                  </a:lnTo>
                  <a:lnTo>
                    <a:pt x="2642" y="8491"/>
                  </a:lnTo>
                  <a:lnTo>
                    <a:pt x="3397" y="8491"/>
                  </a:lnTo>
                  <a:lnTo>
                    <a:pt x="4152" y="8397"/>
                  </a:lnTo>
                  <a:lnTo>
                    <a:pt x="4623" y="8397"/>
                  </a:lnTo>
                  <a:lnTo>
                    <a:pt x="5001" y="8114"/>
                  </a:lnTo>
                  <a:lnTo>
                    <a:pt x="5001" y="8208"/>
                  </a:lnTo>
                  <a:lnTo>
                    <a:pt x="5284" y="8114"/>
                  </a:lnTo>
                  <a:lnTo>
                    <a:pt x="5850" y="7831"/>
                  </a:lnTo>
                  <a:lnTo>
                    <a:pt x="5944" y="7925"/>
                  </a:lnTo>
                  <a:lnTo>
                    <a:pt x="5850" y="8020"/>
                  </a:lnTo>
                  <a:lnTo>
                    <a:pt x="5850" y="8114"/>
                  </a:lnTo>
                  <a:lnTo>
                    <a:pt x="5944" y="8020"/>
                  </a:lnTo>
                  <a:lnTo>
                    <a:pt x="6416" y="7925"/>
                  </a:lnTo>
                  <a:lnTo>
                    <a:pt x="7170" y="7925"/>
                  </a:lnTo>
                  <a:lnTo>
                    <a:pt x="7170" y="8020"/>
                  </a:lnTo>
                  <a:lnTo>
                    <a:pt x="7076" y="8114"/>
                  </a:lnTo>
                  <a:lnTo>
                    <a:pt x="7265" y="8020"/>
                  </a:lnTo>
                  <a:lnTo>
                    <a:pt x="7359" y="7925"/>
                  </a:lnTo>
                  <a:lnTo>
                    <a:pt x="7359" y="7831"/>
                  </a:lnTo>
                  <a:lnTo>
                    <a:pt x="7548" y="8020"/>
                  </a:lnTo>
                  <a:lnTo>
                    <a:pt x="8397" y="7642"/>
                  </a:lnTo>
                  <a:lnTo>
                    <a:pt x="8963" y="7454"/>
                  </a:lnTo>
                  <a:lnTo>
                    <a:pt x="9151" y="7359"/>
                  </a:lnTo>
                  <a:lnTo>
                    <a:pt x="9246" y="7359"/>
                  </a:lnTo>
                  <a:lnTo>
                    <a:pt x="9151" y="7171"/>
                  </a:lnTo>
                  <a:lnTo>
                    <a:pt x="9246" y="7076"/>
                  </a:lnTo>
                  <a:lnTo>
                    <a:pt x="9340" y="7076"/>
                  </a:lnTo>
                  <a:lnTo>
                    <a:pt x="9340" y="7171"/>
                  </a:lnTo>
                  <a:lnTo>
                    <a:pt x="9434" y="7076"/>
                  </a:lnTo>
                  <a:lnTo>
                    <a:pt x="9529" y="7171"/>
                  </a:lnTo>
                  <a:lnTo>
                    <a:pt x="9434" y="7265"/>
                  </a:lnTo>
                  <a:lnTo>
                    <a:pt x="9340" y="7265"/>
                  </a:lnTo>
                  <a:lnTo>
                    <a:pt x="9340" y="7359"/>
                  </a:lnTo>
                  <a:lnTo>
                    <a:pt x="9717" y="7171"/>
                  </a:lnTo>
                  <a:lnTo>
                    <a:pt x="10095" y="7076"/>
                  </a:lnTo>
                  <a:lnTo>
                    <a:pt x="10095" y="7171"/>
                  </a:lnTo>
                  <a:lnTo>
                    <a:pt x="10001" y="7171"/>
                  </a:lnTo>
                  <a:lnTo>
                    <a:pt x="9906" y="7265"/>
                  </a:lnTo>
                  <a:lnTo>
                    <a:pt x="9906" y="7359"/>
                  </a:lnTo>
                  <a:lnTo>
                    <a:pt x="9623" y="7265"/>
                  </a:lnTo>
                  <a:lnTo>
                    <a:pt x="9717" y="7454"/>
                  </a:lnTo>
                  <a:lnTo>
                    <a:pt x="10850" y="7076"/>
                  </a:lnTo>
                  <a:lnTo>
                    <a:pt x="11038" y="7076"/>
                  </a:lnTo>
                  <a:lnTo>
                    <a:pt x="11133" y="7171"/>
                  </a:lnTo>
                  <a:lnTo>
                    <a:pt x="11321" y="7265"/>
                  </a:lnTo>
                  <a:lnTo>
                    <a:pt x="11416" y="7265"/>
                  </a:lnTo>
                  <a:lnTo>
                    <a:pt x="11604" y="7171"/>
                  </a:lnTo>
                  <a:lnTo>
                    <a:pt x="11793" y="6982"/>
                  </a:lnTo>
                  <a:lnTo>
                    <a:pt x="11887" y="6888"/>
                  </a:lnTo>
                  <a:lnTo>
                    <a:pt x="12170" y="6888"/>
                  </a:lnTo>
                  <a:lnTo>
                    <a:pt x="12076" y="7076"/>
                  </a:lnTo>
                  <a:lnTo>
                    <a:pt x="12265" y="7076"/>
                  </a:lnTo>
                  <a:lnTo>
                    <a:pt x="12359" y="6888"/>
                  </a:lnTo>
                  <a:lnTo>
                    <a:pt x="12548" y="6793"/>
                  </a:lnTo>
                  <a:lnTo>
                    <a:pt x="12736" y="6793"/>
                  </a:lnTo>
                  <a:lnTo>
                    <a:pt x="12453" y="6982"/>
                  </a:lnTo>
                  <a:lnTo>
                    <a:pt x="12925" y="6982"/>
                  </a:lnTo>
                  <a:lnTo>
                    <a:pt x="13491" y="6888"/>
                  </a:lnTo>
                  <a:lnTo>
                    <a:pt x="14434" y="6605"/>
                  </a:lnTo>
                  <a:lnTo>
                    <a:pt x="15849" y="6510"/>
                  </a:lnTo>
                  <a:lnTo>
                    <a:pt x="16510" y="6416"/>
                  </a:lnTo>
                  <a:lnTo>
                    <a:pt x="16982" y="6227"/>
                  </a:lnTo>
                  <a:lnTo>
                    <a:pt x="17831" y="6038"/>
                  </a:lnTo>
                  <a:lnTo>
                    <a:pt x="18680" y="6038"/>
                  </a:lnTo>
                  <a:lnTo>
                    <a:pt x="19057" y="5850"/>
                  </a:lnTo>
                  <a:lnTo>
                    <a:pt x="19340" y="5755"/>
                  </a:lnTo>
                  <a:lnTo>
                    <a:pt x="20472" y="5661"/>
                  </a:lnTo>
                  <a:lnTo>
                    <a:pt x="21604" y="5567"/>
                  </a:lnTo>
                  <a:lnTo>
                    <a:pt x="22736" y="5378"/>
                  </a:lnTo>
                  <a:lnTo>
                    <a:pt x="23774" y="5095"/>
                  </a:lnTo>
                  <a:lnTo>
                    <a:pt x="23774" y="5284"/>
                  </a:lnTo>
                  <a:lnTo>
                    <a:pt x="24151" y="5189"/>
                  </a:lnTo>
                  <a:lnTo>
                    <a:pt x="24246" y="5189"/>
                  </a:lnTo>
                  <a:lnTo>
                    <a:pt x="24246" y="5095"/>
                  </a:lnTo>
                  <a:lnTo>
                    <a:pt x="24623" y="5001"/>
                  </a:lnTo>
                  <a:lnTo>
                    <a:pt x="25000" y="5095"/>
                  </a:lnTo>
                  <a:lnTo>
                    <a:pt x="25378" y="5095"/>
                  </a:lnTo>
                  <a:lnTo>
                    <a:pt x="25755" y="4906"/>
                  </a:lnTo>
                  <a:lnTo>
                    <a:pt x="25755" y="5095"/>
                  </a:lnTo>
                  <a:lnTo>
                    <a:pt x="25849" y="5001"/>
                  </a:lnTo>
                  <a:lnTo>
                    <a:pt x="26132" y="4906"/>
                  </a:lnTo>
                  <a:lnTo>
                    <a:pt x="27264" y="4906"/>
                  </a:lnTo>
                  <a:lnTo>
                    <a:pt x="28491" y="4718"/>
                  </a:lnTo>
                  <a:lnTo>
                    <a:pt x="28302" y="4529"/>
                  </a:lnTo>
                  <a:lnTo>
                    <a:pt x="28491" y="4435"/>
                  </a:lnTo>
                  <a:lnTo>
                    <a:pt x="28585" y="4340"/>
                  </a:lnTo>
                  <a:lnTo>
                    <a:pt x="28774" y="4529"/>
                  </a:lnTo>
                  <a:lnTo>
                    <a:pt x="28679" y="4623"/>
                  </a:lnTo>
                  <a:lnTo>
                    <a:pt x="29717" y="4623"/>
                  </a:lnTo>
                  <a:lnTo>
                    <a:pt x="30189" y="4529"/>
                  </a:lnTo>
                  <a:lnTo>
                    <a:pt x="31510" y="4246"/>
                  </a:lnTo>
                  <a:lnTo>
                    <a:pt x="32076" y="4057"/>
                  </a:lnTo>
                  <a:lnTo>
                    <a:pt x="32547" y="3869"/>
                  </a:lnTo>
                  <a:lnTo>
                    <a:pt x="32642" y="3963"/>
                  </a:lnTo>
                  <a:lnTo>
                    <a:pt x="32830" y="4057"/>
                  </a:lnTo>
                  <a:lnTo>
                    <a:pt x="33019" y="4057"/>
                  </a:lnTo>
                  <a:lnTo>
                    <a:pt x="33679" y="3869"/>
                  </a:lnTo>
                  <a:lnTo>
                    <a:pt x="33962" y="3586"/>
                  </a:lnTo>
                  <a:lnTo>
                    <a:pt x="34623" y="3586"/>
                  </a:lnTo>
                  <a:lnTo>
                    <a:pt x="35660" y="3491"/>
                  </a:lnTo>
                  <a:lnTo>
                    <a:pt x="37170" y="3586"/>
                  </a:lnTo>
                  <a:lnTo>
                    <a:pt x="37547" y="3397"/>
                  </a:lnTo>
                  <a:lnTo>
                    <a:pt x="38019" y="3303"/>
                  </a:lnTo>
                  <a:lnTo>
                    <a:pt x="39151" y="3208"/>
                  </a:lnTo>
                  <a:lnTo>
                    <a:pt x="41038" y="3208"/>
                  </a:lnTo>
                  <a:lnTo>
                    <a:pt x="41038" y="3114"/>
                  </a:lnTo>
                  <a:lnTo>
                    <a:pt x="41226" y="3020"/>
                  </a:lnTo>
                  <a:lnTo>
                    <a:pt x="41981" y="2925"/>
                  </a:lnTo>
                  <a:lnTo>
                    <a:pt x="44811" y="2925"/>
                  </a:lnTo>
                  <a:lnTo>
                    <a:pt x="45000" y="2831"/>
                  </a:lnTo>
                  <a:lnTo>
                    <a:pt x="45189" y="2642"/>
                  </a:lnTo>
                  <a:lnTo>
                    <a:pt x="45283" y="2548"/>
                  </a:lnTo>
                  <a:lnTo>
                    <a:pt x="45566" y="2548"/>
                  </a:lnTo>
                  <a:lnTo>
                    <a:pt x="45472" y="2737"/>
                  </a:lnTo>
                  <a:lnTo>
                    <a:pt x="45472" y="2737"/>
                  </a:lnTo>
                  <a:lnTo>
                    <a:pt x="46132" y="2548"/>
                  </a:lnTo>
                  <a:lnTo>
                    <a:pt x="46887" y="2548"/>
                  </a:lnTo>
                  <a:lnTo>
                    <a:pt x="47547" y="2454"/>
                  </a:lnTo>
                  <a:lnTo>
                    <a:pt x="48207" y="2265"/>
                  </a:lnTo>
                  <a:lnTo>
                    <a:pt x="48302" y="2359"/>
                  </a:lnTo>
                  <a:lnTo>
                    <a:pt x="49434" y="2359"/>
                  </a:lnTo>
                  <a:lnTo>
                    <a:pt x="49717" y="2265"/>
                  </a:lnTo>
                  <a:lnTo>
                    <a:pt x="50094" y="2171"/>
                  </a:lnTo>
                  <a:lnTo>
                    <a:pt x="50755" y="2076"/>
                  </a:lnTo>
                  <a:lnTo>
                    <a:pt x="52170" y="1982"/>
                  </a:lnTo>
                  <a:lnTo>
                    <a:pt x="54056" y="1793"/>
                  </a:lnTo>
                  <a:lnTo>
                    <a:pt x="56132" y="1510"/>
                  </a:lnTo>
                  <a:lnTo>
                    <a:pt x="56037" y="1605"/>
                  </a:lnTo>
                  <a:lnTo>
                    <a:pt x="55943" y="1699"/>
                  </a:lnTo>
                  <a:lnTo>
                    <a:pt x="55754" y="1699"/>
                  </a:lnTo>
                  <a:lnTo>
                    <a:pt x="55471" y="1793"/>
                  </a:lnTo>
                  <a:lnTo>
                    <a:pt x="55377" y="1888"/>
                  </a:lnTo>
                  <a:lnTo>
                    <a:pt x="56415" y="1605"/>
                  </a:lnTo>
                  <a:lnTo>
                    <a:pt x="56887" y="1510"/>
                  </a:lnTo>
                  <a:lnTo>
                    <a:pt x="56981" y="1605"/>
                  </a:lnTo>
                  <a:lnTo>
                    <a:pt x="56887" y="1699"/>
                  </a:lnTo>
                  <a:lnTo>
                    <a:pt x="57358" y="1605"/>
                  </a:lnTo>
                  <a:lnTo>
                    <a:pt x="57736" y="1605"/>
                  </a:lnTo>
                  <a:lnTo>
                    <a:pt x="58207" y="1510"/>
                  </a:lnTo>
                  <a:lnTo>
                    <a:pt x="58679" y="1510"/>
                  </a:lnTo>
                  <a:lnTo>
                    <a:pt x="58773" y="1416"/>
                  </a:lnTo>
                  <a:lnTo>
                    <a:pt x="58868" y="1322"/>
                  </a:lnTo>
                  <a:lnTo>
                    <a:pt x="59056" y="1133"/>
                  </a:lnTo>
                  <a:lnTo>
                    <a:pt x="59151" y="1227"/>
                  </a:lnTo>
                  <a:lnTo>
                    <a:pt x="59339" y="1227"/>
                  </a:lnTo>
                  <a:lnTo>
                    <a:pt x="59434" y="1322"/>
                  </a:lnTo>
                  <a:lnTo>
                    <a:pt x="59339" y="1510"/>
                  </a:lnTo>
                  <a:lnTo>
                    <a:pt x="59811" y="1416"/>
                  </a:lnTo>
                  <a:lnTo>
                    <a:pt x="60000" y="1322"/>
                  </a:lnTo>
                  <a:lnTo>
                    <a:pt x="60094" y="1416"/>
                  </a:lnTo>
                  <a:lnTo>
                    <a:pt x="60377" y="1322"/>
                  </a:lnTo>
                  <a:lnTo>
                    <a:pt x="60660" y="1227"/>
                  </a:lnTo>
                  <a:lnTo>
                    <a:pt x="61320" y="1133"/>
                  </a:lnTo>
                  <a:lnTo>
                    <a:pt x="61981" y="1227"/>
                  </a:lnTo>
                  <a:lnTo>
                    <a:pt x="62641" y="1227"/>
                  </a:lnTo>
                  <a:lnTo>
                    <a:pt x="62547" y="1133"/>
                  </a:lnTo>
                  <a:lnTo>
                    <a:pt x="63207" y="1039"/>
                  </a:lnTo>
                  <a:lnTo>
                    <a:pt x="63019" y="1133"/>
                  </a:lnTo>
                  <a:lnTo>
                    <a:pt x="63585" y="1133"/>
                  </a:lnTo>
                  <a:lnTo>
                    <a:pt x="63302" y="1039"/>
                  </a:lnTo>
                  <a:lnTo>
                    <a:pt x="63773" y="850"/>
                  </a:lnTo>
                  <a:lnTo>
                    <a:pt x="64151" y="756"/>
                  </a:lnTo>
                  <a:lnTo>
                    <a:pt x="64434" y="850"/>
                  </a:lnTo>
                  <a:lnTo>
                    <a:pt x="64434" y="1133"/>
                  </a:lnTo>
                  <a:lnTo>
                    <a:pt x="65283" y="850"/>
                  </a:lnTo>
                  <a:lnTo>
                    <a:pt x="65283" y="944"/>
                  </a:lnTo>
                  <a:lnTo>
                    <a:pt x="65471" y="944"/>
                  </a:lnTo>
                  <a:lnTo>
                    <a:pt x="65566" y="850"/>
                  </a:lnTo>
                  <a:lnTo>
                    <a:pt x="65754" y="944"/>
                  </a:lnTo>
                  <a:lnTo>
                    <a:pt x="66132" y="850"/>
                  </a:lnTo>
                  <a:lnTo>
                    <a:pt x="66981" y="850"/>
                  </a:lnTo>
                  <a:lnTo>
                    <a:pt x="66981" y="944"/>
                  </a:lnTo>
                  <a:lnTo>
                    <a:pt x="66886" y="1039"/>
                  </a:lnTo>
                  <a:lnTo>
                    <a:pt x="66792" y="1039"/>
                  </a:lnTo>
                  <a:lnTo>
                    <a:pt x="66792" y="1133"/>
                  </a:lnTo>
                  <a:lnTo>
                    <a:pt x="67641" y="944"/>
                  </a:lnTo>
                  <a:lnTo>
                    <a:pt x="68113" y="850"/>
                  </a:lnTo>
                  <a:lnTo>
                    <a:pt x="68584" y="850"/>
                  </a:lnTo>
                  <a:lnTo>
                    <a:pt x="68773" y="944"/>
                  </a:lnTo>
                  <a:lnTo>
                    <a:pt x="68962" y="944"/>
                  </a:lnTo>
                  <a:lnTo>
                    <a:pt x="69150" y="850"/>
                  </a:lnTo>
                  <a:lnTo>
                    <a:pt x="70849" y="944"/>
                  </a:lnTo>
                  <a:lnTo>
                    <a:pt x="71509" y="850"/>
                  </a:lnTo>
                  <a:lnTo>
                    <a:pt x="72169" y="756"/>
                  </a:lnTo>
                  <a:lnTo>
                    <a:pt x="73207" y="756"/>
                  </a:lnTo>
                  <a:lnTo>
                    <a:pt x="73584" y="944"/>
                  </a:lnTo>
                  <a:lnTo>
                    <a:pt x="73962" y="944"/>
                  </a:lnTo>
                  <a:lnTo>
                    <a:pt x="73773" y="756"/>
                  </a:lnTo>
                  <a:lnTo>
                    <a:pt x="74056" y="567"/>
                  </a:lnTo>
                  <a:lnTo>
                    <a:pt x="74150" y="567"/>
                  </a:lnTo>
                  <a:lnTo>
                    <a:pt x="74150" y="756"/>
                  </a:lnTo>
                  <a:lnTo>
                    <a:pt x="74339" y="850"/>
                  </a:lnTo>
                  <a:lnTo>
                    <a:pt x="74433" y="756"/>
                  </a:lnTo>
                  <a:lnTo>
                    <a:pt x="74716" y="661"/>
                  </a:lnTo>
                  <a:lnTo>
                    <a:pt x="75188" y="661"/>
                  </a:lnTo>
                  <a:lnTo>
                    <a:pt x="75188" y="756"/>
                  </a:lnTo>
                  <a:lnTo>
                    <a:pt x="74999" y="850"/>
                  </a:lnTo>
                  <a:lnTo>
                    <a:pt x="75377" y="756"/>
                  </a:lnTo>
                  <a:lnTo>
                    <a:pt x="75754" y="756"/>
                  </a:lnTo>
                  <a:lnTo>
                    <a:pt x="75471" y="850"/>
                  </a:lnTo>
                  <a:lnTo>
                    <a:pt x="75565" y="944"/>
                  </a:lnTo>
                  <a:lnTo>
                    <a:pt x="76226" y="1039"/>
                  </a:lnTo>
                  <a:lnTo>
                    <a:pt x="76320" y="850"/>
                  </a:lnTo>
                  <a:lnTo>
                    <a:pt x="76509" y="850"/>
                  </a:lnTo>
                  <a:lnTo>
                    <a:pt x="76792" y="756"/>
                  </a:lnTo>
                  <a:lnTo>
                    <a:pt x="77075" y="661"/>
                  </a:lnTo>
                  <a:lnTo>
                    <a:pt x="76886" y="850"/>
                  </a:lnTo>
                  <a:lnTo>
                    <a:pt x="76981" y="944"/>
                  </a:lnTo>
                  <a:lnTo>
                    <a:pt x="77264" y="1039"/>
                  </a:lnTo>
                  <a:lnTo>
                    <a:pt x="77547" y="1133"/>
                  </a:lnTo>
                  <a:lnTo>
                    <a:pt x="77924" y="1227"/>
                  </a:lnTo>
                  <a:lnTo>
                    <a:pt x="78018" y="1133"/>
                  </a:lnTo>
                  <a:lnTo>
                    <a:pt x="77924" y="1039"/>
                  </a:lnTo>
                  <a:lnTo>
                    <a:pt x="78207" y="944"/>
                  </a:lnTo>
                  <a:lnTo>
                    <a:pt x="78490" y="1039"/>
                  </a:lnTo>
                  <a:lnTo>
                    <a:pt x="78773" y="1039"/>
                  </a:lnTo>
                  <a:lnTo>
                    <a:pt x="79056" y="1133"/>
                  </a:lnTo>
                  <a:lnTo>
                    <a:pt x="79716" y="944"/>
                  </a:lnTo>
                  <a:lnTo>
                    <a:pt x="80282" y="756"/>
                  </a:lnTo>
                  <a:lnTo>
                    <a:pt x="80282" y="850"/>
                  </a:lnTo>
                  <a:lnTo>
                    <a:pt x="80188" y="944"/>
                  </a:lnTo>
                  <a:lnTo>
                    <a:pt x="80848" y="1039"/>
                  </a:lnTo>
                  <a:lnTo>
                    <a:pt x="81131" y="1039"/>
                  </a:lnTo>
                  <a:lnTo>
                    <a:pt x="81131" y="1133"/>
                  </a:lnTo>
                  <a:lnTo>
                    <a:pt x="81037" y="1227"/>
                  </a:lnTo>
                  <a:lnTo>
                    <a:pt x="81697" y="1039"/>
                  </a:lnTo>
                  <a:lnTo>
                    <a:pt x="81886" y="944"/>
                  </a:lnTo>
                  <a:lnTo>
                    <a:pt x="81792" y="850"/>
                  </a:lnTo>
                  <a:lnTo>
                    <a:pt x="81414" y="850"/>
                  </a:lnTo>
                  <a:lnTo>
                    <a:pt x="80943" y="944"/>
                  </a:lnTo>
                  <a:lnTo>
                    <a:pt x="81037" y="756"/>
                  </a:lnTo>
                  <a:lnTo>
                    <a:pt x="80754" y="944"/>
                  </a:lnTo>
                  <a:lnTo>
                    <a:pt x="80660" y="756"/>
                  </a:lnTo>
                  <a:lnTo>
                    <a:pt x="80754" y="661"/>
                  </a:lnTo>
                  <a:lnTo>
                    <a:pt x="80188" y="661"/>
                  </a:lnTo>
                  <a:lnTo>
                    <a:pt x="80188" y="567"/>
                  </a:lnTo>
                  <a:lnTo>
                    <a:pt x="80282" y="567"/>
                  </a:lnTo>
                  <a:lnTo>
                    <a:pt x="79528" y="473"/>
                  </a:lnTo>
                  <a:lnTo>
                    <a:pt x="79339" y="567"/>
                  </a:lnTo>
                  <a:lnTo>
                    <a:pt x="79245" y="567"/>
                  </a:lnTo>
                  <a:lnTo>
                    <a:pt x="79245" y="661"/>
                  </a:lnTo>
                  <a:lnTo>
                    <a:pt x="79056" y="850"/>
                  </a:lnTo>
                  <a:lnTo>
                    <a:pt x="78867" y="378"/>
                  </a:lnTo>
                  <a:lnTo>
                    <a:pt x="78679" y="473"/>
                  </a:lnTo>
                  <a:lnTo>
                    <a:pt x="78396" y="567"/>
                  </a:lnTo>
                  <a:lnTo>
                    <a:pt x="78018" y="661"/>
                  </a:lnTo>
                  <a:lnTo>
                    <a:pt x="77924" y="661"/>
                  </a:lnTo>
                  <a:lnTo>
                    <a:pt x="77830" y="567"/>
                  </a:lnTo>
                  <a:lnTo>
                    <a:pt x="77075" y="567"/>
                  </a:lnTo>
                  <a:lnTo>
                    <a:pt x="77264" y="473"/>
                  </a:lnTo>
                  <a:lnTo>
                    <a:pt x="77169" y="284"/>
                  </a:lnTo>
                  <a:lnTo>
                    <a:pt x="76981" y="378"/>
                  </a:lnTo>
                  <a:lnTo>
                    <a:pt x="76792" y="473"/>
                  </a:lnTo>
                  <a:lnTo>
                    <a:pt x="76037" y="473"/>
                  </a:lnTo>
                  <a:lnTo>
                    <a:pt x="74716" y="190"/>
                  </a:lnTo>
                  <a:lnTo>
                    <a:pt x="74433" y="378"/>
                  </a:lnTo>
                  <a:lnTo>
                    <a:pt x="74056" y="378"/>
                  </a:lnTo>
                  <a:lnTo>
                    <a:pt x="74150" y="190"/>
                  </a:lnTo>
                  <a:lnTo>
                    <a:pt x="74056" y="190"/>
                  </a:lnTo>
                  <a:lnTo>
                    <a:pt x="73773" y="284"/>
                  </a:lnTo>
                  <a:lnTo>
                    <a:pt x="73773" y="95"/>
                  </a:lnTo>
                  <a:lnTo>
                    <a:pt x="73301" y="190"/>
                  </a:lnTo>
                  <a:lnTo>
                    <a:pt x="72830" y="190"/>
                  </a:lnTo>
                  <a:lnTo>
                    <a:pt x="72830" y="378"/>
                  </a:lnTo>
                  <a:lnTo>
                    <a:pt x="72924" y="473"/>
                  </a:lnTo>
                  <a:lnTo>
                    <a:pt x="72924" y="567"/>
                  </a:lnTo>
                  <a:lnTo>
                    <a:pt x="72735" y="661"/>
                  </a:lnTo>
                  <a:lnTo>
                    <a:pt x="72735" y="567"/>
                  </a:lnTo>
                  <a:lnTo>
                    <a:pt x="72547" y="473"/>
                  </a:lnTo>
                  <a:lnTo>
                    <a:pt x="72452" y="378"/>
                  </a:lnTo>
                  <a:lnTo>
                    <a:pt x="72641" y="284"/>
                  </a:lnTo>
                  <a:lnTo>
                    <a:pt x="71603" y="284"/>
                  </a:lnTo>
                  <a:lnTo>
                    <a:pt x="70849" y="190"/>
                  </a:lnTo>
                  <a:lnTo>
                    <a:pt x="70660" y="284"/>
                  </a:lnTo>
                  <a:lnTo>
                    <a:pt x="69905" y="473"/>
                  </a:lnTo>
                  <a:lnTo>
                    <a:pt x="69056" y="473"/>
                  </a:lnTo>
                  <a:lnTo>
                    <a:pt x="68207" y="378"/>
                  </a:lnTo>
                  <a:lnTo>
                    <a:pt x="67547" y="284"/>
                  </a:lnTo>
                  <a:lnTo>
                    <a:pt x="67641" y="190"/>
                  </a:lnTo>
                  <a:lnTo>
                    <a:pt x="67735" y="190"/>
                  </a:lnTo>
                  <a:lnTo>
                    <a:pt x="67169" y="95"/>
                  </a:lnTo>
                  <a:lnTo>
                    <a:pt x="66698" y="95"/>
                  </a:lnTo>
                  <a:lnTo>
                    <a:pt x="66886" y="190"/>
                  </a:lnTo>
                  <a:lnTo>
                    <a:pt x="65283" y="190"/>
                  </a:lnTo>
                  <a:lnTo>
                    <a:pt x="64905" y="95"/>
                  </a:lnTo>
                  <a:lnTo>
                    <a:pt x="64905" y="190"/>
                  </a:lnTo>
                  <a:lnTo>
                    <a:pt x="65000" y="190"/>
                  </a:lnTo>
                  <a:lnTo>
                    <a:pt x="65094" y="284"/>
                  </a:lnTo>
                  <a:lnTo>
                    <a:pt x="65094" y="378"/>
                  </a:lnTo>
                  <a:lnTo>
                    <a:pt x="64528" y="284"/>
                  </a:lnTo>
                  <a:lnTo>
                    <a:pt x="63962" y="190"/>
                  </a:lnTo>
                  <a:lnTo>
                    <a:pt x="63773" y="284"/>
                  </a:lnTo>
                  <a:lnTo>
                    <a:pt x="63585" y="473"/>
                  </a:lnTo>
                  <a:lnTo>
                    <a:pt x="63396" y="567"/>
                  </a:lnTo>
                  <a:lnTo>
                    <a:pt x="63302" y="567"/>
                  </a:lnTo>
                  <a:lnTo>
                    <a:pt x="63207" y="473"/>
                  </a:lnTo>
                  <a:lnTo>
                    <a:pt x="63207" y="284"/>
                  </a:lnTo>
                  <a:lnTo>
                    <a:pt x="63396" y="284"/>
                  </a:lnTo>
                  <a:lnTo>
                    <a:pt x="63490" y="190"/>
                  </a:lnTo>
                  <a:lnTo>
                    <a:pt x="63113" y="190"/>
                  </a:lnTo>
                  <a:lnTo>
                    <a:pt x="61981" y="284"/>
                  </a:lnTo>
                  <a:lnTo>
                    <a:pt x="61320" y="284"/>
                  </a:lnTo>
                  <a:lnTo>
                    <a:pt x="61226" y="190"/>
                  </a:lnTo>
                  <a:lnTo>
                    <a:pt x="61320" y="95"/>
                  </a:lnTo>
                  <a:lnTo>
                    <a:pt x="60849" y="190"/>
                  </a:lnTo>
                  <a:lnTo>
                    <a:pt x="6054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2202700" y="1204225"/>
              <a:ext cx="176900" cy="176900"/>
            </a:xfrm>
            <a:custGeom>
              <a:avLst/>
              <a:gdLst/>
              <a:ahLst/>
              <a:cxnLst/>
              <a:rect l="0" t="0" r="0" b="0"/>
              <a:pathLst>
                <a:path w="7076" h="7076" extrusionOk="0">
                  <a:moveTo>
                    <a:pt x="2548" y="1132"/>
                  </a:moveTo>
                  <a:lnTo>
                    <a:pt x="2548" y="1132"/>
                  </a:lnTo>
                  <a:lnTo>
                    <a:pt x="2548" y="1132"/>
                  </a:lnTo>
                  <a:close/>
                  <a:moveTo>
                    <a:pt x="2170" y="1132"/>
                  </a:moveTo>
                  <a:lnTo>
                    <a:pt x="2170" y="1227"/>
                  </a:lnTo>
                  <a:lnTo>
                    <a:pt x="2265" y="1132"/>
                  </a:lnTo>
                  <a:close/>
                  <a:moveTo>
                    <a:pt x="2076" y="1227"/>
                  </a:moveTo>
                  <a:lnTo>
                    <a:pt x="2076" y="1227"/>
                  </a:lnTo>
                  <a:lnTo>
                    <a:pt x="2076" y="1227"/>
                  </a:lnTo>
                  <a:close/>
                  <a:moveTo>
                    <a:pt x="472" y="1604"/>
                  </a:moveTo>
                  <a:lnTo>
                    <a:pt x="378" y="1698"/>
                  </a:lnTo>
                  <a:lnTo>
                    <a:pt x="472" y="1651"/>
                  </a:lnTo>
                  <a:lnTo>
                    <a:pt x="472" y="1651"/>
                  </a:lnTo>
                  <a:lnTo>
                    <a:pt x="472" y="1604"/>
                  </a:lnTo>
                  <a:close/>
                  <a:moveTo>
                    <a:pt x="567" y="1604"/>
                  </a:moveTo>
                  <a:lnTo>
                    <a:pt x="472" y="1651"/>
                  </a:lnTo>
                  <a:lnTo>
                    <a:pt x="472" y="1651"/>
                  </a:lnTo>
                  <a:lnTo>
                    <a:pt x="472" y="1698"/>
                  </a:lnTo>
                  <a:lnTo>
                    <a:pt x="567" y="1604"/>
                  </a:lnTo>
                  <a:close/>
                  <a:moveTo>
                    <a:pt x="6038" y="3680"/>
                  </a:moveTo>
                  <a:lnTo>
                    <a:pt x="6015" y="3703"/>
                  </a:lnTo>
                  <a:lnTo>
                    <a:pt x="6015" y="3703"/>
                  </a:lnTo>
                  <a:lnTo>
                    <a:pt x="6227" y="3774"/>
                  </a:lnTo>
                  <a:lnTo>
                    <a:pt x="6038" y="3680"/>
                  </a:lnTo>
                  <a:close/>
                  <a:moveTo>
                    <a:pt x="850" y="0"/>
                  </a:moveTo>
                  <a:lnTo>
                    <a:pt x="378" y="378"/>
                  </a:lnTo>
                  <a:lnTo>
                    <a:pt x="1" y="755"/>
                  </a:lnTo>
                  <a:lnTo>
                    <a:pt x="95" y="849"/>
                  </a:lnTo>
                  <a:lnTo>
                    <a:pt x="189" y="1038"/>
                  </a:lnTo>
                  <a:lnTo>
                    <a:pt x="284" y="1132"/>
                  </a:lnTo>
                  <a:lnTo>
                    <a:pt x="378" y="1227"/>
                  </a:lnTo>
                  <a:lnTo>
                    <a:pt x="472" y="1227"/>
                  </a:lnTo>
                  <a:lnTo>
                    <a:pt x="755" y="1132"/>
                  </a:lnTo>
                  <a:lnTo>
                    <a:pt x="755" y="1132"/>
                  </a:lnTo>
                  <a:lnTo>
                    <a:pt x="472" y="1415"/>
                  </a:lnTo>
                  <a:lnTo>
                    <a:pt x="661" y="1415"/>
                  </a:lnTo>
                  <a:lnTo>
                    <a:pt x="567" y="1604"/>
                  </a:lnTo>
                  <a:lnTo>
                    <a:pt x="567" y="1604"/>
                  </a:lnTo>
                  <a:lnTo>
                    <a:pt x="1227" y="1415"/>
                  </a:lnTo>
                  <a:lnTo>
                    <a:pt x="1038" y="1604"/>
                  </a:lnTo>
                  <a:lnTo>
                    <a:pt x="850" y="1887"/>
                  </a:lnTo>
                  <a:lnTo>
                    <a:pt x="1321" y="2264"/>
                  </a:lnTo>
                  <a:lnTo>
                    <a:pt x="2548" y="3114"/>
                  </a:lnTo>
                  <a:lnTo>
                    <a:pt x="3963" y="4057"/>
                  </a:lnTo>
                  <a:lnTo>
                    <a:pt x="4529" y="4340"/>
                  </a:lnTo>
                  <a:lnTo>
                    <a:pt x="4812" y="4340"/>
                  </a:lnTo>
                  <a:lnTo>
                    <a:pt x="4718" y="4434"/>
                  </a:lnTo>
                  <a:lnTo>
                    <a:pt x="4718" y="4529"/>
                  </a:lnTo>
                  <a:lnTo>
                    <a:pt x="5001" y="4717"/>
                  </a:lnTo>
                  <a:lnTo>
                    <a:pt x="5001" y="4717"/>
                  </a:lnTo>
                  <a:lnTo>
                    <a:pt x="4812" y="4623"/>
                  </a:lnTo>
                  <a:lnTo>
                    <a:pt x="4906" y="4812"/>
                  </a:lnTo>
                  <a:lnTo>
                    <a:pt x="5189" y="5000"/>
                  </a:lnTo>
                  <a:lnTo>
                    <a:pt x="5189" y="5000"/>
                  </a:lnTo>
                  <a:lnTo>
                    <a:pt x="5001" y="4906"/>
                  </a:lnTo>
                  <a:lnTo>
                    <a:pt x="4718" y="4812"/>
                  </a:lnTo>
                  <a:lnTo>
                    <a:pt x="4812" y="4812"/>
                  </a:lnTo>
                  <a:lnTo>
                    <a:pt x="4623" y="4717"/>
                  </a:lnTo>
                  <a:lnTo>
                    <a:pt x="4246" y="4717"/>
                  </a:lnTo>
                  <a:lnTo>
                    <a:pt x="4246" y="4623"/>
                  </a:lnTo>
                  <a:lnTo>
                    <a:pt x="4057" y="4812"/>
                  </a:lnTo>
                  <a:lnTo>
                    <a:pt x="3963" y="5095"/>
                  </a:lnTo>
                  <a:lnTo>
                    <a:pt x="4151" y="4906"/>
                  </a:lnTo>
                  <a:lnTo>
                    <a:pt x="4623" y="4906"/>
                  </a:lnTo>
                  <a:lnTo>
                    <a:pt x="4529" y="5000"/>
                  </a:lnTo>
                  <a:lnTo>
                    <a:pt x="4529" y="5189"/>
                  </a:lnTo>
                  <a:lnTo>
                    <a:pt x="4623" y="5378"/>
                  </a:lnTo>
                  <a:lnTo>
                    <a:pt x="4340" y="5472"/>
                  </a:lnTo>
                  <a:lnTo>
                    <a:pt x="3963" y="5755"/>
                  </a:lnTo>
                  <a:lnTo>
                    <a:pt x="3585" y="6132"/>
                  </a:lnTo>
                  <a:lnTo>
                    <a:pt x="3491" y="6321"/>
                  </a:lnTo>
                  <a:lnTo>
                    <a:pt x="3491" y="6510"/>
                  </a:lnTo>
                  <a:lnTo>
                    <a:pt x="3302" y="6415"/>
                  </a:lnTo>
                  <a:lnTo>
                    <a:pt x="3208" y="6321"/>
                  </a:lnTo>
                  <a:lnTo>
                    <a:pt x="3114" y="6415"/>
                  </a:lnTo>
                  <a:lnTo>
                    <a:pt x="3019" y="6604"/>
                  </a:lnTo>
                  <a:lnTo>
                    <a:pt x="3019" y="6793"/>
                  </a:lnTo>
                  <a:lnTo>
                    <a:pt x="3302" y="6981"/>
                  </a:lnTo>
                  <a:lnTo>
                    <a:pt x="3397" y="6981"/>
                  </a:lnTo>
                  <a:lnTo>
                    <a:pt x="3585" y="6887"/>
                  </a:lnTo>
                  <a:lnTo>
                    <a:pt x="3680" y="6604"/>
                  </a:lnTo>
                  <a:lnTo>
                    <a:pt x="3680" y="6227"/>
                  </a:lnTo>
                  <a:lnTo>
                    <a:pt x="3868" y="6415"/>
                  </a:lnTo>
                  <a:lnTo>
                    <a:pt x="4151" y="6604"/>
                  </a:lnTo>
                  <a:lnTo>
                    <a:pt x="4246" y="6510"/>
                  </a:lnTo>
                  <a:lnTo>
                    <a:pt x="4529" y="6227"/>
                  </a:lnTo>
                  <a:lnTo>
                    <a:pt x="4718" y="5849"/>
                  </a:lnTo>
                  <a:lnTo>
                    <a:pt x="4812" y="5566"/>
                  </a:lnTo>
                  <a:lnTo>
                    <a:pt x="5284" y="5661"/>
                  </a:lnTo>
                  <a:lnTo>
                    <a:pt x="5661" y="5849"/>
                  </a:lnTo>
                  <a:lnTo>
                    <a:pt x="5661" y="5661"/>
                  </a:lnTo>
                  <a:lnTo>
                    <a:pt x="5755" y="5566"/>
                  </a:lnTo>
                  <a:lnTo>
                    <a:pt x="5944" y="5283"/>
                  </a:lnTo>
                  <a:lnTo>
                    <a:pt x="5944" y="5095"/>
                  </a:lnTo>
                  <a:lnTo>
                    <a:pt x="5755" y="5000"/>
                  </a:lnTo>
                  <a:lnTo>
                    <a:pt x="6133" y="5000"/>
                  </a:lnTo>
                  <a:lnTo>
                    <a:pt x="6416" y="4906"/>
                  </a:lnTo>
                  <a:lnTo>
                    <a:pt x="6793" y="4529"/>
                  </a:lnTo>
                  <a:lnTo>
                    <a:pt x="6699" y="4529"/>
                  </a:lnTo>
                  <a:lnTo>
                    <a:pt x="6416" y="4434"/>
                  </a:lnTo>
                  <a:lnTo>
                    <a:pt x="6227" y="4434"/>
                  </a:lnTo>
                  <a:lnTo>
                    <a:pt x="6887" y="4340"/>
                  </a:lnTo>
                  <a:lnTo>
                    <a:pt x="7076" y="4246"/>
                  </a:lnTo>
                  <a:lnTo>
                    <a:pt x="6982" y="4246"/>
                  </a:lnTo>
                  <a:lnTo>
                    <a:pt x="6604" y="4151"/>
                  </a:lnTo>
                  <a:lnTo>
                    <a:pt x="6321" y="4151"/>
                  </a:lnTo>
                  <a:lnTo>
                    <a:pt x="6699" y="4057"/>
                  </a:lnTo>
                  <a:lnTo>
                    <a:pt x="6793" y="3963"/>
                  </a:lnTo>
                  <a:lnTo>
                    <a:pt x="5850" y="3963"/>
                  </a:lnTo>
                  <a:lnTo>
                    <a:pt x="5944" y="3868"/>
                  </a:lnTo>
                  <a:lnTo>
                    <a:pt x="5944" y="3774"/>
                  </a:lnTo>
                  <a:lnTo>
                    <a:pt x="6015" y="3703"/>
                  </a:lnTo>
                  <a:lnTo>
                    <a:pt x="6015" y="3703"/>
                  </a:lnTo>
                  <a:lnTo>
                    <a:pt x="5944" y="3680"/>
                  </a:lnTo>
                  <a:lnTo>
                    <a:pt x="5472" y="3680"/>
                  </a:lnTo>
                  <a:lnTo>
                    <a:pt x="5284" y="3585"/>
                  </a:lnTo>
                  <a:lnTo>
                    <a:pt x="5095" y="3397"/>
                  </a:lnTo>
                  <a:lnTo>
                    <a:pt x="5001" y="3019"/>
                  </a:lnTo>
                  <a:lnTo>
                    <a:pt x="5001" y="2736"/>
                  </a:lnTo>
                  <a:lnTo>
                    <a:pt x="4529" y="2642"/>
                  </a:lnTo>
                  <a:lnTo>
                    <a:pt x="3491" y="2264"/>
                  </a:lnTo>
                  <a:lnTo>
                    <a:pt x="2925" y="1981"/>
                  </a:lnTo>
                  <a:lnTo>
                    <a:pt x="2548" y="1698"/>
                  </a:lnTo>
                  <a:lnTo>
                    <a:pt x="2359" y="1415"/>
                  </a:lnTo>
                  <a:lnTo>
                    <a:pt x="2359" y="1321"/>
                  </a:lnTo>
                  <a:lnTo>
                    <a:pt x="2548" y="1132"/>
                  </a:lnTo>
                  <a:lnTo>
                    <a:pt x="2265" y="1321"/>
                  </a:lnTo>
                  <a:lnTo>
                    <a:pt x="2170" y="1321"/>
                  </a:lnTo>
                  <a:lnTo>
                    <a:pt x="2170" y="1227"/>
                  </a:lnTo>
                  <a:lnTo>
                    <a:pt x="2076" y="1321"/>
                  </a:lnTo>
                  <a:lnTo>
                    <a:pt x="2076" y="1227"/>
                  </a:lnTo>
                  <a:lnTo>
                    <a:pt x="1887" y="1510"/>
                  </a:lnTo>
                  <a:lnTo>
                    <a:pt x="1887" y="1321"/>
                  </a:lnTo>
                  <a:lnTo>
                    <a:pt x="1793" y="1132"/>
                  </a:lnTo>
                  <a:lnTo>
                    <a:pt x="1321" y="849"/>
                  </a:lnTo>
                  <a:lnTo>
                    <a:pt x="1133" y="661"/>
                  </a:lnTo>
                  <a:lnTo>
                    <a:pt x="944" y="472"/>
                  </a:lnTo>
                  <a:lnTo>
                    <a:pt x="850" y="283"/>
                  </a:lnTo>
                  <a:lnTo>
                    <a:pt x="850" y="0"/>
                  </a:lnTo>
                  <a:close/>
                  <a:moveTo>
                    <a:pt x="2642" y="6793"/>
                  </a:moveTo>
                  <a:lnTo>
                    <a:pt x="2642" y="6981"/>
                  </a:lnTo>
                  <a:lnTo>
                    <a:pt x="3019" y="7076"/>
                  </a:lnTo>
                  <a:lnTo>
                    <a:pt x="2736" y="6887"/>
                  </a:lnTo>
                  <a:lnTo>
                    <a:pt x="2642" y="6793"/>
                  </a:lnTo>
                  <a:close/>
                  <a:moveTo>
                    <a:pt x="3019" y="6793"/>
                  </a:moveTo>
                  <a:lnTo>
                    <a:pt x="3019" y="7076"/>
                  </a:lnTo>
                  <a:lnTo>
                    <a:pt x="3114" y="7076"/>
                  </a:lnTo>
                  <a:lnTo>
                    <a:pt x="3019" y="67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7" name="Shape 157"/>
          <p:cNvSpPr txBox="1"/>
          <p:nvPr/>
        </p:nvSpPr>
        <p:spPr>
          <a:xfrm>
            <a:off x="6359750" y="2887425"/>
            <a:ext cx="2627400" cy="207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Students were given an argument outline and a rubric to grade themselves as they wrote.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825000" y="1281300"/>
            <a:ext cx="7772400" cy="3648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Identifies when to build on students’ existing background knowledge and when additional instruction is required. </a:t>
            </a:r>
          </a:p>
          <a:p>
            <a:pPr lvl="0">
              <a:spcBef>
                <a:spcPts val="0"/>
              </a:spcBef>
              <a:buNone/>
            </a:pP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" sz="3000"/>
              <a:t>Designs tasks with authentic purposes and audiences and various ways for students to demonstrate understanding. </a:t>
            </a:r>
          </a:p>
        </p:txBody>
      </p:sp>
      <p:sp>
        <p:nvSpPr>
          <p:cNvPr id="52" name="Shape 52"/>
          <p:cNvSpPr txBox="1"/>
          <p:nvPr/>
        </p:nvSpPr>
        <p:spPr>
          <a:xfrm>
            <a:off x="1298550" y="185700"/>
            <a:ext cx="6825300" cy="10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PEBC CONTINUUM OF GROWTH IN BEST INSTRUCTIONAL PRACTICES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-16287" y="85975"/>
            <a:ext cx="91560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Hooking &amp; Pre Assessing! </a:t>
            </a:r>
          </a:p>
        </p:txBody>
      </p:sp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925" y="809750"/>
            <a:ext cx="2512199" cy="334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9612" y="1135600"/>
            <a:ext cx="2731050" cy="364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9375" y="1813225"/>
            <a:ext cx="2462100" cy="3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/>
        </p:nvSpPr>
        <p:spPr>
          <a:xfrm>
            <a:off x="250675" y="4159350"/>
            <a:ext cx="2590200" cy="68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Which Oreo is the best?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6731125" y="996312"/>
            <a:ext cx="2298600" cy="81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PROVE IT!</a:t>
            </a:r>
          </a:p>
        </p:txBody>
      </p:sp>
      <p:grpSp>
        <p:nvGrpSpPr>
          <p:cNvPr id="63" name="Shape 63"/>
          <p:cNvGrpSpPr/>
          <p:nvPr/>
        </p:nvGrpSpPr>
        <p:grpSpPr>
          <a:xfrm rot="9255964" flipH="1">
            <a:off x="2576001" y="3894893"/>
            <a:ext cx="4189959" cy="420059"/>
            <a:chOff x="242825" y="1204225"/>
            <a:chExt cx="2136775" cy="318400"/>
          </a:xfrm>
        </p:grpSpPr>
        <p:sp>
          <p:nvSpPr>
            <p:cNvPr id="64" name="Shape 64"/>
            <p:cNvSpPr/>
            <p:nvPr/>
          </p:nvSpPr>
          <p:spPr>
            <a:xfrm>
              <a:off x="242825" y="1298550"/>
              <a:ext cx="2054250" cy="224075"/>
            </a:xfrm>
            <a:custGeom>
              <a:avLst/>
              <a:gdLst/>
              <a:ahLst/>
              <a:cxnLst/>
              <a:rect l="0" t="0" r="0" b="0"/>
              <a:pathLst>
                <a:path w="82170" h="8963" extrusionOk="0">
                  <a:moveTo>
                    <a:pt x="60471" y="1"/>
                  </a:moveTo>
                  <a:lnTo>
                    <a:pt x="60547" y="39"/>
                  </a:lnTo>
                  <a:lnTo>
                    <a:pt x="60660" y="1"/>
                  </a:lnTo>
                  <a:close/>
                  <a:moveTo>
                    <a:pt x="63019" y="95"/>
                  </a:moveTo>
                  <a:lnTo>
                    <a:pt x="62924" y="190"/>
                  </a:lnTo>
                  <a:lnTo>
                    <a:pt x="63019" y="190"/>
                  </a:lnTo>
                  <a:lnTo>
                    <a:pt x="63019" y="95"/>
                  </a:lnTo>
                  <a:close/>
                  <a:moveTo>
                    <a:pt x="82075" y="944"/>
                  </a:moveTo>
                  <a:lnTo>
                    <a:pt x="82075" y="1039"/>
                  </a:lnTo>
                  <a:lnTo>
                    <a:pt x="81980" y="1133"/>
                  </a:lnTo>
                  <a:lnTo>
                    <a:pt x="81792" y="1133"/>
                  </a:lnTo>
                  <a:lnTo>
                    <a:pt x="81697" y="1039"/>
                  </a:lnTo>
                  <a:lnTo>
                    <a:pt x="81509" y="1227"/>
                  </a:lnTo>
                  <a:lnTo>
                    <a:pt x="81886" y="1227"/>
                  </a:lnTo>
                  <a:lnTo>
                    <a:pt x="82169" y="1039"/>
                  </a:lnTo>
                  <a:lnTo>
                    <a:pt x="82075" y="944"/>
                  </a:lnTo>
                  <a:close/>
                  <a:moveTo>
                    <a:pt x="44151" y="1510"/>
                  </a:moveTo>
                  <a:lnTo>
                    <a:pt x="43962" y="1605"/>
                  </a:lnTo>
                  <a:lnTo>
                    <a:pt x="44245" y="1605"/>
                  </a:lnTo>
                  <a:lnTo>
                    <a:pt x="44151" y="1510"/>
                  </a:lnTo>
                  <a:close/>
                  <a:moveTo>
                    <a:pt x="43019" y="1699"/>
                  </a:moveTo>
                  <a:lnTo>
                    <a:pt x="42830" y="1793"/>
                  </a:lnTo>
                  <a:lnTo>
                    <a:pt x="42956" y="1762"/>
                  </a:lnTo>
                  <a:lnTo>
                    <a:pt x="43019" y="1699"/>
                  </a:lnTo>
                  <a:close/>
                  <a:moveTo>
                    <a:pt x="13585" y="5472"/>
                  </a:moveTo>
                  <a:lnTo>
                    <a:pt x="13585" y="5504"/>
                  </a:lnTo>
                  <a:lnTo>
                    <a:pt x="13585" y="5504"/>
                  </a:lnTo>
                  <a:lnTo>
                    <a:pt x="13680" y="5472"/>
                  </a:lnTo>
                  <a:close/>
                  <a:moveTo>
                    <a:pt x="15095" y="6321"/>
                  </a:moveTo>
                  <a:lnTo>
                    <a:pt x="14812" y="6416"/>
                  </a:lnTo>
                  <a:lnTo>
                    <a:pt x="14812" y="6321"/>
                  </a:lnTo>
                  <a:close/>
                  <a:moveTo>
                    <a:pt x="60547" y="39"/>
                  </a:moveTo>
                  <a:lnTo>
                    <a:pt x="60377" y="95"/>
                  </a:lnTo>
                  <a:lnTo>
                    <a:pt x="60471" y="190"/>
                  </a:lnTo>
                  <a:lnTo>
                    <a:pt x="60094" y="378"/>
                  </a:lnTo>
                  <a:lnTo>
                    <a:pt x="59811" y="473"/>
                  </a:lnTo>
                  <a:lnTo>
                    <a:pt x="59717" y="473"/>
                  </a:lnTo>
                  <a:lnTo>
                    <a:pt x="59622" y="378"/>
                  </a:lnTo>
                  <a:lnTo>
                    <a:pt x="59811" y="378"/>
                  </a:lnTo>
                  <a:lnTo>
                    <a:pt x="59811" y="284"/>
                  </a:lnTo>
                  <a:lnTo>
                    <a:pt x="59811" y="190"/>
                  </a:lnTo>
                  <a:lnTo>
                    <a:pt x="58962" y="190"/>
                  </a:lnTo>
                  <a:lnTo>
                    <a:pt x="58773" y="284"/>
                  </a:lnTo>
                  <a:lnTo>
                    <a:pt x="58396" y="473"/>
                  </a:lnTo>
                  <a:lnTo>
                    <a:pt x="58585" y="473"/>
                  </a:lnTo>
                  <a:lnTo>
                    <a:pt x="58396" y="661"/>
                  </a:lnTo>
                  <a:lnTo>
                    <a:pt x="58207" y="661"/>
                  </a:lnTo>
                  <a:lnTo>
                    <a:pt x="58302" y="567"/>
                  </a:lnTo>
                  <a:lnTo>
                    <a:pt x="58113" y="661"/>
                  </a:lnTo>
                  <a:lnTo>
                    <a:pt x="57924" y="661"/>
                  </a:lnTo>
                  <a:lnTo>
                    <a:pt x="57453" y="473"/>
                  </a:lnTo>
                  <a:lnTo>
                    <a:pt x="56981" y="284"/>
                  </a:lnTo>
                  <a:lnTo>
                    <a:pt x="56604" y="284"/>
                  </a:lnTo>
                  <a:lnTo>
                    <a:pt x="56604" y="473"/>
                  </a:lnTo>
                  <a:lnTo>
                    <a:pt x="56415" y="567"/>
                  </a:lnTo>
                  <a:lnTo>
                    <a:pt x="57075" y="473"/>
                  </a:lnTo>
                  <a:lnTo>
                    <a:pt x="56698" y="661"/>
                  </a:lnTo>
                  <a:lnTo>
                    <a:pt x="57170" y="567"/>
                  </a:lnTo>
                  <a:lnTo>
                    <a:pt x="57075" y="661"/>
                  </a:lnTo>
                  <a:lnTo>
                    <a:pt x="57075" y="756"/>
                  </a:lnTo>
                  <a:lnTo>
                    <a:pt x="56321" y="756"/>
                  </a:lnTo>
                  <a:lnTo>
                    <a:pt x="56226" y="567"/>
                  </a:lnTo>
                  <a:lnTo>
                    <a:pt x="56132" y="473"/>
                  </a:lnTo>
                  <a:lnTo>
                    <a:pt x="55849" y="473"/>
                  </a:lnTo>
                  <a:lnTo>
                    <a:pt x="55471" y="567"/>
                  </a:lnTo>
                  <a:lnTo>
                    <a:pt x="55000" y="661"/>
                  </a:lnTo>
                  <a:lnTo>
                    <a:pt x="55094" y="661"/>
                  </a:lnTo>
                  <a:lnTo>
                    <a:pt x="53868" y="850"/>
                  </a:lnTo>
                  <a:lnTo>
                    <a:pt x="52830" y="1039"/>
                  </a:lnTo>
                  <a:lnTo>
                    <a:pt x="52830" y="1039"/>
                  </a:lnTo>
                  <a:lnTo>
                    <a:pt x="52924" y="850"/>
                  </a:lnTo>
                  <a:lnTo>
                    <a:pt x="53019" y="756"/>
                  </a:lnTo>
                  <a:lnTo>
                    <a:pt x="53019" y="756"/>
                  </a:lnTo>
                  <a:lnTo>
                    <a:pt x="52358" y="944"/>
                  </a:lnTo>
                  <a:lnTo>
                    <a:pt x="51981" y="1039"/>
                  </a:lnTo>
                  <a:lnTo>
                    <a:pt x="51887" y="1133"/>
                  </a:lnTo>
                  <a:lnTo>
                    <a:pt x="51887" y="1227"/>
                  </a:lnTo>
                  <a:lnTo>
                    <a:pt x="51604" y="1039"/>
                  </a:lnTo>
                  <a:lnTo>
                    <a:pt x="50755" y="1039"/>
                  </a:lnTo>
                  <a:lnTo>
                    <a:pt x="50755" y="944"/>
                  </a:lnTo>
                  <a:lnTo>
                    <a:pt x="50755" y="850"/>
                  </a:lnTo>
                  <a:lnTo>
                    <a:pt x="50660" y="850"/>
                  </a:lnTo>
                  <a:lnTo>
                    <a:pt x="50660" y="1039"/>
                  </a:lnTo>
                  <a:lnTo>
                    <a:pt x="49623" y="1322"/>
                  </a:lnTo>
                  <a:lnTo>
                    <a:pt x="49151" y="1416"/>
                  </a:lnTo>
                  <a:lnTo>
                    <a:pt x="48679" y="1416"/>
                  </a:lnTo>
                  <a:lnTo>
                    <a:pt x="48679" y="1322"/>
                  </a:lnTo>
                  <a:lnTo>
                    <a:pt x="48773" y="1322"/>
                  </a:lnTo>
                  <a:lnTo>
                    <a:pt x="48585" y="1133"/>
                  </a:lnTo>
                  <a:lnTo>
                    <a:pt x="47547" y="1133"/>
                  </a:lnTo>
                  <a:lnTo>
                    <a:pt x="46981" y="1322"/>
                  </a:lnTo>
                  <a:lnTo>
                    <a:pt x="46038" y="1699"/>
                  </a:lnTo>
                  <a:lnTo>
                    <a:pt x="46038" y="1699"/>
                  </a:lnTo>
                  <a:lnTo>
                    <a:pt x="46132" y="1605"/>
                  </a:lnTo>
                  <a:lnTo>
                    <a:pt x="46038" y="1510"/>
                  </a:lnTo>
                  <a:lnTo>
                    <a:pt x="45755" y="1699"/>
                  </a:lnTo>
                  <a:lnTo>
                    <a:pt x="45660" y="1793"/>
                  </a:lnTo>
                  <a:lnTo>
                    <a:pt x="45566" y="1793"/>
                  </a:lnTo>
                  <a:lnTo>
                    <a:pt x="45472" y="1699"/>
                  </a:lnTo>
                  <a:lnTo>
                    <a:pt x="45472" y="1510"/>
                  </a:lnTo>
                  <a:lnTo>
                    <a:pt x="45755" y="1510"/>
                  </a:lnTo>
                  <a:lnTo>
                    <a:pt x="45566" y="1416"/>
                  </a:lnTo>
                  <a:lnTo>
                    <a:pt x="45189" y="1416"/>
                  </a:lnTo>
                  <a:lnTo>
                    <a:pt x="44245" y="1605"/>
                  </a:lnTo>
                  <a:lnTo>
                    <a:pt x="42736" y="2076"/>
                  </a:lnTo>
                  <a:lnTo>
                    <a:pt x="42736" y="2076"/>
                  </a:lnTo>
                  <a:lnTo>
                    <a:pt x="43113" y="1793"/>
                  </a:lnTo>
                  <a:lnTo>
                    <a:pt x="43491" y="1605"/>
                  </a:lnTo>
                  <a:lnTo>
                    <a:pt x="43208" y="1699"/>
                  </a:lnTo>
                  <a:lnTo>
                    <a:pt x="42956" y="1762"/>
                  </a:lnTo>
                  <a:lnTo>
                    <a:pt x="42924" y="1793"/>
                  </a:lnTo>
                  <a:lnTo>
                    <a:pt x="42453" y="1982"/>
                  </a:lnTo>
                  <a:lnTo>
                    <a:pt x="42075" y="1982"/>
                  </a:lnTo>
                  <a:lnTo>
                    <a:pt x="41981" y="1888"/>
                  </a:lnTo>
                  <a:lnTo>
                    <a:pt x="40377" y="1888"/>
                  </a:lnTo>
                  <a:lnTo>
                    <a:pt x="38962" y="1982"/>
                  </a:lnTo>
                  <a:lnTo>
                    <a:pt x="39057" y="2076"/>
                  </a:lnTo>
                  <a:lnTo>
                    <a:pt x="38962" y="2171"/>
                  </a:lnTo>
                  <a:lnTo>
                    <a:pt x="38679" y="2265"/>
                  </a:lnTo>
                  <a:lnTo>
                    <a:pt x="38774" y="2076"/>
                  </a:lnTo>
                  <a:lnTo>
                    <a:pt x="38679" y="2076"/>
                  </a:lnTo>
                  <a:lnTo>
                    <a:pt x="38585" y="2171"/>
                  </a:lnTo>
                  <a:lnTo>
                    <a:pt x="38491" y="2265"/>
                  </a:lnTo>
                  <a:lnTo>
                    <a:pt x="38302" y="2171"/>
                  </a:lnTo>
                  <a:lnTo>
                    <a:pt x="38208" y="1982"/>
                  </a:lnTo>
                  <a:lnTo>
                    <a:pt x="37453" y="1982"/>
                  </a:lnTo>
                  <a:lnTo>
                    <a:pt x="37736" y="2171"/>
                  </a:lnTo>
                  <a:lnTo>
                    <a:pt x="37264" y="2171"/>
                  </a:lnTo>
                  <a:lnTo>
                    <a:pt x="37076" y="2076"/>
                  </a:lnTo>
                  <a:lnTo>
                    <a:pt x="36793" y="2171"/>
                  </a:lnTo>
                  <a:lnTo>
                    <a:pt x="36887" y="1982"/>
                  </a:lnTo>
                  <a:lnTo>
                    <a:pt x="35943" y="2359"/>
                  </a:lnTo>
                  <a:lnTo>
                    <a:pt x="34906" y="2548"/>
                  </a:lnTo>
                  <a:lnTo>
                    <a:pt x="33868" y="2737"/>
                  </a:lnTo>
                  <a:lnTo>
                    <a:pt x="32925" y="2737"/>
                  </a:lnTo>
                  <a:lnTo>
                    <a:pt x="33113" y="2642"/>
                  </a:lnTo>
                  <a:lnTo>
                    <a:pt x="32830" y="2642"/>
                  </a:lnTo>
                  <a:lnTo>
                    <a:pt x="32547" y="2737"/>
                  </a:lnTo>
                  <a:lnTo>
                    <a:pt x="32076" y="2925"/>
                  </a:lnTo>
                  <a:lnTo>
                    <a:pt x="31321" y="2925"/>
                  </a:lnTo>
                  <a:lnTo>
                    <a:pt x="30472" y="3020"/>
                  </a:lnTo>
                  <a:lnTo>
                    <a:pt x="29623" y="3114"/>
                  </a:lnTo>
                  <a:lnTo>
                    <a:pt x="27736" y="3397"/>
                  </a:lnTo>
                  <a:lnTo>
                    <a:pt x="26698" y="3491"/>
                  </a:lnTo>
                  <a:lnTo>
                    <a:pt x="26415" y="3586"/>
                  </a:lnTo>
                  <a:lnTo>
                    <a:pt x="26321" y="3680"/>
                  </a:lnTo>
                  <a:lnTo>
                    <a:pt x="26132" y="3586"/>
                  </a:lnTo>
                  <a:lnTo>
                    <a:pt x="25944" y="3491"/>
                  </a:lnTo>
                  <a:lnTo>
                    <a:pt x="25755" y="3586"/>
                  </a:lnTo>
                  <a:lnTo>
                    <a:pt x="25661" y="3869"/>
                  </a:lnTo>
                  <a:lnTo>
                    <a:pt x="25189" y="3774"/>
                  </a:lnTo>
                  <a:lnTo>
                    <a:pt x="24623" y="3774"/>
                  </a:lnTo>
                  <a:lnTo>
                    <a:pt x="23491" y="3963"/>
                  </a:lnTo>
                  <a:lnTo>
                    <a:pt x="22642" y="4057"/>
                  </a:lnTo>
                  <a:lnTo>
                    <a:pt x="21793" y="4152"/>
                  </a:lnTo>
                  <a:lnTo>
                    <a:pt x="21887" y="4057"/>
                  </a:lnTo>
                  <a:lnTo>
                    <a:pt x="21698" y="4152"/>
                  </a:lnTo>
                  <a:lnTo>
                    <a:pt x="21510" y="4340"/>
                  </a:lnTo>
                  <a:lnTo>
                    <a:pt x="21415" y="4529"/>
                  </a:lnTo>
                  <a:lnTo>
                    <a:pt x="21227" y="4623"/>
                  </a:lnTo>
                  <a:lnTo>
                    <a:pt x="21132" y="4529"/>
                  </a:lnTo>
                  <a:lnTo>
                    <a:pt x="20944" y="4435"/>
                  </a:lnTo>
                  <a:lnTo>
                    <a:pt x="20378" y="4340"/>
                  </a:lnTo>
                  <a:lnTo>
                    <a:pt x="19906" y="4435"/>
                  </a:lnTo>
                  <a:lnTo>
                    <a:pt x="19529" y="4623"/>
                  </a:lnTo>
                  <a:lnTo>
                    <a:pt x="19434" y="4529"/>
                  </a:lnTo>
                  <a:lnTo>
                    <a:pt x="19340" y="4529"/>
                  </a:lnTo>
                  <a:lnTo>
                    <a:pt x="18868" y="4623"/>
                  </a:lnTo>
                  <a:lnTo>
                    <a:pt x="17925" y="5001"/>
                  </a:lnTo>
                  <a:lnTo>
                    <a:pt x="17925" y="4812"/>
                  </a:lnTo>
                  <a:lnTo>
                    <a:pt x="17736" y="5001"/>
                  </a:lnTo>
                  <a:lnTo>
                    <a:pt x="17548" y="5095"/>
                  </a:lnTo>
                  <a:lnTo>
                    <a:pt x="17359" y="5189"/>
                  </a:lnTo>
                  <a:lnTo>
                    <a:pt x="16887" y="5284"/>
                  </a:lnTo>
                  <a:lnTo>
                    <a:pt x="16982" y="5189"/>
                  </a:lnTo>
                  <a:lnTo>
                    <a:pt x="16982" y="5189"/>
                  </a:lnTo>
                  <a:lnTo>
                    <a:pt x="16321" y="5284"/>
                  </a:lnTo>
                  <a:lnTo>
                    <a:pt x="15755" y="5472"/>
                  </a:lnTo>
                  <a:lnTo>
                    <a:pt x="15189" y="5567"/>
                  </a:lnTo>
                  <a:lnTo>
                    <a:pt x="14623" y="5567"/>
                  </a:lnTo>
                  <a:lnTo>
                    <a:pt x="15283" y="5472"/>
                  </a:lnTo>
                  <a:lnTo>
                    <a:pt x="15189" y="5378"/>
                  </a:lnTo>
                  <a:lnTo>
                    <a:pt x="15095" y="5284"/>
                  </a:lnTo>
                  <a:lnTo>
                    <a:pt x="15095" y="5189"/>
                  </a:lnTo>
                  <a:lnTo>
                    <a:pt x="15095" y="5095"/>
                  </a:lnTo>
                  <a:lnTo>
                    <a:pt x="14906" y="5189"/>
                  </a:lnTo>
                  <a:lnTo>
                    <a:pt x="14529" y="5284"/>
                  </a:lnTo>
                  <a:lnTo>
                    <a:pt x="13680" y="5472"/>
                  </a:lnTo>
                  <a:lnTo>
                    <a:pt x="13680" y="5567"/>
                  </a:lnTo>
                  <a:lnTo>
                    <a:pt x="13585" y="5567"/>
                  </a:lnTo>
                  <a:lnTo>
                    <a:pt x="13585" y="5504"/>
                  </a:lnTo>
                  <a:lnTo>
                    <a:pt x="13585" y="5504"/>
                  </a:lnTo>
                  <a:lnTo>
                    <a:pt x="13397" y="5567"/>
                  </a:lnTo>
                  <a:lnTo>
                    <a:pt x="13208" y="5661"/>
                  </a:lnTo>
                  <a:lnTo>
                    <a:pt x="13302" y="5755"/>
                  </a:lnTo>
                  <a:lnTo>
                    <a:pt x="13585" y="5661"/>
                  </a:lnTo>
                  <a:lnTo>
                    <a:pt x="13868" y="5661"/>
                  </a:lnTo>
                  <a:lnTo>
                    <a:pt x="13585" y="5850"/>
                  </a:lnTo>
                  <a:lnTo>
                    <a:pt x="13302" y="5850"/>
                  </a:lnTo>
                  <a:lnTo>
                    <a:pt x="13019" y="5755"/>
                  </a:lnTo>
                  <a:lnTo>
                    <a:pt x="12736" y="5755"/>
                  </a:lnTo>
                  <a:lnTo>
                    <a:pt x="11133" y="6227"/>
                  </a:lnTo>
                  <a:lnTo>
                    <a:pt x="11038" y="6133"/>
                  </a:lnTo>
                  <a:lnTo>
                    <a:pt x="10472" y="6321"/>
                  </a:lnTo>
                  <a:lnTo>
                    <a:pt x="10001" y="6416"/>
                  </a:lnTo>
                  <a:lnTo>
                    <a:pt x="9434" y="6510"/>
                  </a:lnTo>
                  <a:lnTo>
                    <a:pt x="8680" y="6699"/>
                  </a:lnTo>
                  <a:lnTo>
                    <a:pt x="7642" y="6888"/>
                  </a:lnTo>
                  <a:lnTo>
                    <a:pt x="6416" y="7076"/>
                  </a:lnTo>
                  <a:lnTo>
                    <a:pt x="3963" y="7454"/>
                  </a:lnTo>
                  <a:lnTo>
                    <a:pt x="1604" y="7831"/>
                  </a:lnTo>
                  <a:lnTo>
                    <a:pt x="944" y="8020"/>
                  </a:lnTo>
                  <a:lnTo>
                    <a:pt x="567" y="7925"/>
                  </a:lnTo>
                  <a:lnTo>
                    <a:pt x="284" y="7831"/>
                  </a:lnTo>
                  <a:lnTo>
                    <a:pt x="189" y="7831"/>
                  </a:lnTo>
                  <a:lnTo>
                    <a:pt x="189" y="7925"/>
                  </a:lnTo>
                  <a:lnTo>
                    <a:pt x="189" y="8208"/>
                  </a:lnTo>
                  <a:lnTo>
                    <a:pt x="1" y="8397"/>
                  </a:lnTo>
                  <a:lnTo>
                    <a:pt x="1" y="8586"/>
                  </a:lnTo>
                  <a:lnTo>
                    <a:pt x="1" y="8680"/>
                  </a:lnTo>
                  <a:lnTo>
                    <a:pt x="95" y="8774"/>
                  </a:lnTo>
                  <a:lnTo>
                    <a:pt x="472" y="8869"/>
                  </a:lnTo>
                  <a:lnTo>
                    <a:pt x="755" y="8869"/>
                  </a:lnTo>
                  <a:lnTo>
                    <a:pt x="567" y="8963"/>
                  </a:lnTo>
                  <a:lnTo>
                    <a:pt x="755" y="8963"/>
                  </a:lnTo>
                  <a:lnTo>
                    <a:pt x="1038" y="8869"/>
                  </a:lnTo>
                  <a:lnTo>
                    <a:pt x="1416" y="8586"/>
                  </a:lnTo>
                  <a:lnTo>
                    <a:pt x="1416" y="8774"/>
                  </a:lnTo>
                  <a:lnTo>
                    <a:pt x="1510" y="8869"/>
                  </a:lnTo>
                  <a:lnTo>
                    <a:pt x="1699" y="8774"/>
                  </a:lnTo>
                  <a:lnTo>
                    <a:pt x="1793" y="8774"/>
                  </a:lnTo>
                  <a:lnTo>
                    <a:pt x="2265" y="8586"/>
                  </a:lnTo>
                  <a:lnTo>
                    <a:pt x="2642" y="8491"/>
                  </a:lnTo>
                  <a:lnTo>
                    <a:pt x="3397" y="8491"/>
                  </a:lnTo>
                  <a:lnTo>
                    <a:pt x="4152" y="8397"/>
                  </a:lnTo>
                  <a:lnTo>
                    <a:pt x="4623" y="8397"/>
                  </a:lnTo>
                  <a:lnTo>
                    <a:pt x="5001" y="8114"/>
                  </a:lnTo>
                  <a:lnTo>
                    <a:pt x="5001" y="8208"/>
                  </a:lnTo>
                  <a:lnTo>
                    <a:pt x="5284" y="8114"/>
                  </a:lnTo>
                  <a:lnTo>
                    <a:pt x="5850" y="7831"/>
                  </a:lnTo>
                  <a:lnTo>
                    <a:pt x="5944" y="7925"/>
                  </a:lnTo>
                  <a:lnTo>
                    <a:pt x="5850" y="8020"/>
                  </a:lnTo>
                  <a:lnTo>
                    <a:pt x="5850" y="8114"/>
                  </a:lnTo>
                  <a:lnTo>
                    <a:pt x="5944" y="8020"/>
                  </a:lnTo>
                  <a:lnTo>
                    <a:pt x="6416" y="7925"/>
                  </a:lnTo>
                  <a:lnTo>
                    <a:pt x="7170" y="7925"/>
                  </a:lnTo>
                  <a:lnTo>
                    <a:pt x="7170" y="8020"/>
                  </a:lnTo>
                  <a:lnTo>
                    <a:pt x="7076" y="8114"/>
                  </a:lnTo>
                  <a:lnTo>
                    <a:pt x="7265" y="8020"/>
                  </a:lnTo>
                  <a:lnTo>
                    <a:pt x="7359" y="7925"/>
                  </a:lnTo>
                  <a:lnTo>
                    <a:pt x="7359" y="7831"/>
                  </a:lnTo>
                  <a:lnTo>
                    <a:pt x="7548" y="8020"/>
                  </a:lnTo>
                  <a:lnTo>
                    <a:pt x="8397" y="7642"/>
                  </a:lnTo>
                  <a:lnTo>
                    <a:pt x="8963" y="7454"/>
                  </a:lnTo>
                  <a:lnTo>
                    <a:pt x="9151" y="7359"/>
                  </a:lnTo>
                  <a:lnTo>
                    <a:pt x="9246" y="7359"/>
                  </a:lnTo>
                  <a:lnTo>
                    <a:pt x="9151" y="7171"/>
                  </a:lnTo>
                  <a:lnTo>
                    <a:pt x="9246" y="7076"/>
                  </a:lnTo>
                  <a:lnTo>
                    <a:pt x="9340" y="7076"/>
                  </a:lnTo>
                  <a:lnTo>
                    <a:pt x="9340" y="7171"/>
                  </a:lnTo>
                  <a:lnTo>
                    <a:pt x="9434" y="7076"/>
                  </a:lnTo>
                  <a:lnTo>
                    <a:pt x="9529" y="7171"/>
                  </a:lnTo>
                  <a:lnTo>
                    <a:pt x="9434" y="7265"/>
                  </a:lnTo>
                  <a:lnTo>
                    <a:pt x="9340" y="7265"/>
                  </a:lnTo>
                  <a:lnTo>
                    <a:pt x="9340" y="7359"/>
                  </a:lnTo>
                  <a:lnTo>
                    <a:pt x="9717" y="7171"/>
                  </a:lnTo>
                  <a:lnTo>
                    <a:pt x="10095" y="7076"/>
                  </a:lnTo>
                  <a:lnTo>
                    <a:pt x="10095" y="7171"/>
                  </a:lnTo>
                  <a:lnTo>
                    <a:pt x="10001" y="7171"/>
                  </a:lnTo>
                  <a:lnTo>
                    <a:pt x="9906" y="7265"/>
                  </a:lnTo>
                  <a:lnTo>
                    <a:pt x="9906" y="7359"/>
                  </a:lnTo>
                  <a:lnTo>
                    <a:pt x="9623" y="7265"/>
                  </a:lnTo>
                  <a:lnTo>
                    <a:pt x="9717" y="7454"/>
                  </a:lnTo>
                  <a:lnTo>
                    <a:pt x="10850" y="7076"/>
                  </a:lnTo>
                  <a:lnTo>
                    <a:pt x="11038" y="7076"/>
                  </a:lnTo>
                  <a:lnTo>
                    <a:pt x="11133" y="7171"/>
                  </a:lnTo>
                  <a:lnTo>
                    <a:pt x="11321" y="7265"/>
                  </a:lnTo>
                  <a:lnTo>
                    <a:pt x="11416" y="7265"/>
                  </a:lnTo>
                  <a:lnTo>
                    <a:pt x="11604" y="7171"/>
                  </a:lnTo>
                  <a:lnTo>
                    <a:pt x="11793" y="6982"/>
                  </a:lnTo>
                  <a:lnTo>
                    <a:pt x="11887" y="6888"/>
                  </a:lnTo>
                  <a:lnTo>
                    <a:pt x="12170" y="6888"/>
                  </a:lnTo>
                  <a:lnTo>
                    <a:pt x="12076" y="7076"/>
                  </a:lnTo>
                  <a:lnTo>
                    <a:pt x="12265" y="7076"/>
                  </a:lnTo>
                  <a:lnTo>
                    <a:pt x="12359" y="6888"/>
                  </a:lnTo>
                  <a:lnTo>
                    <a:pt x="12548" y="6793"/>
                  </a:lnTo>
                  <a:lnTo>
                    <a:pt x="12736" y="6793"/>
                  </a:lnTo>
                  <a:lnTo>
                    <a:pt x="12453" y="6982"/>
                  </a:lnTo>
                  <a:lnTo>
                    <a:pt x="12925" y="6982"/>
                  </a:lnTo>
                  <a:lnTo>
                    <a:pt x="13491" y="6888"/>
                  </a:lnTo>
                  <a:lnTo>
                    <a:pt x="14434" y="6605"/>
                  </a:lnTo>
                  <a:lnTo>
                    <a:pt x="15849" y="6510"/>
                  </a:lnTo>
                  <a:lnTo>
                    <a:pt x="16510" y="6416"/>
                  </a:lnTo>
                  <a:lnTo>
                    <a:pt x="16982" y="6227"/>
                  </a:lnTo>
                  <a:lnTo>
                    <a:pt x="17831" y="6038"/>
                  </a:lnTo>
                  <a:lnTo>
                    <a:pt x="18680" y="6038"/>
                  </a:lnTo>
                  <a:lnTo>
                    <a:pt x="19057" y="5850"/>
                  </a:lnTo>
                  <a:lnTo>
                    <a:pt x="19340" y="5755"/>
                  </a:lnTo>
                  <a:lnTo>
                    <a:pt x="20472" y="5661"/>
                  </a:lnTo>
                  <a:lnTo>
                    <a:pt x="21604" y="5567"/>
                  </a:lnTo>
                  <a:lnTo>
                    <a:pt x="22736" y="5378"/>
                  </a:lnTo>
                  <a:lnTo>
                    <a:pt x="23774" y="5095"/>
                  </a:lnTo>
                  <a:lnTo>
                    <a:pt x="23774" y="5284"/>
                  </a:lnTo>
                  <a:lnTo>
                    <a:pt x="24151" y="5189"/>
                  </a:lnTo>
                  <a:lnTo>
                    <a:pt x="24246" y="5189"/>
                  </a:lnTo>
                  <a:lnTo>
                    <a:pt x="24246" y="5095"/>
                  </a:lnTo>
                  <a:lnTo>
                    <a:pt x="24623" y="5001"/>
                  </a:lnTo>
                  <a:lnTo>
                    <a:pt x="25000" y="5095"/>
                  </a:lnTo>
                  <a:lnTo>
                    <a:pt x="25378" y="5095"/>
                  </a:lnTo>
                  <a:lnTo>
                    <a:pt x="25755" y="4906"/>
                  </a:lnTo>
                  <a:lnTo>
                    <a:pt x="25755" y="5095"/>
                  </a:lnTo>
                  <a:lnTo>
                    <a:pt x="25849" y="5001"/>
                  </a:lnTo>
                  <a:lnTo>
                    <a:pt x="26132" y="4906"/>
                  </a:lnTo>
                  <a:lnTo>
                    <a:pt x="27264" y="4906"/>
                  </a:lnTo>
                  <a:lnTo>
                    <a:pt x="28491" y="4718"/>
                  </a:lnTo>
                  <a:lnTo>
                    <a:pt x="28302" y="4529"/>
                  </a:lnTo>
                  <a:lnTo>
                    <a:pt x="28491" y="4435"/>
                  </a:lnTo>
                  <a:lnTo>
                    <a:pt x="28585" y="4340"/>
                  </a:lnTo>
                  <a:lnTo>
                    <a:pt x="28774" y="4529"/>
                  </a:lnTo>
                  <a:lnTo>
                    <a:pt x="28679" y="4623"/>
                  </a:lnTo>
                  <a:lnTo>
                    <a:pt x="29717" y="4623"/>
                  </a:lnTo>
                  <a:lnTo>
                    <a:pt x="30189" y="4529"/>
                  </a:lnTo>
                  <a:lnTo>
                    <a:pt x="31510" y="4246"/>
                  </a:lnTo>
                  <a:lnTo>
                    <a:pt x="32076" y="4057"/>
                  </a:lnTo>
                  <a:lnTo>
                    <a:pt x="32547" y="3869"/>
                  </a:lnTo>
                  <a:lnTo>
                    <a:pt x="32642" y="3963"/>
                  </a:lnTo>
                  <a:lnTo>
                    <a:pt x="32830" y="4057"/>
                  </a:lnTo>
                  <a:lnTo>
                    <a:pt x="33019" y="4057"/>
                  </a:lnTo>
                  <a:lnTo>
                    <a:pt x="33679" y="3869"/>
                  </a:lnTo>
                  <a:lnTo>
                    <a:pt x="33962" y="3586"/>
                  </a:lnTo>
                  <a:lnTo>
                    <a:pt x="34623" y="3586"/>
                  </a:lnTo>
                  <a:lnTo>
                    <a:pt x="35660" y="3491"/>
                  </a:lnTo>
                  <a:lnTo>
                    <a:pt x="37170" y="3586"/>
                  </a:lnTo>
                  <a:lnTo>
                    <a:pt x="37547" y="3397"/>
                  </a:lnTo>
                  <a:lnTo>
                    <a:pt x="38019" y="3303"/>
                  </a:lnTo>
                  <a:lnTo>
                    <a:pt x="39151" y="3208"/>
                  </a:lnTo>
                  <a:lnTo>
                    <a:pt x="41038" y="3208"/>
                  </a:lnTo>
                  <a:lnTo>
                    <a:pt x="41038" y="3114"/>
                  </a:lnTo>
                  <a:lnTo>
                    <a:pt x="41226" y="3020"/>
                  </a:lnTo>
                  <a:lnTo>
                    <a:pt x="41981" y="2925"/>
                  </a:lnTo>
                  <a:lnTo>
                    <a:pt x="44811" y="2925"/>
                  </a:lnTo>
                  <a:lnTo>
                    <a:pt x="45000" y="2831"/>
                  </a:lnTo>
                  <a:lnTo>
                    <a:pt x="45189" y="2642"/>
                  </a:lnTo>
                  <a:lnTo>
                    <a:pt x="45283" y="2548"/>
                  </a:lnTo>
                  <a:lnTo>
                    <a:pt x="45566" y="2548"/>
                  </a:lnTo>
                  <a:lnTo>
                    <a:pt x="45472" y="2737"/>
                  </a:lnTo>
                  <a:lnTo>
                    <a:pt x="45472" y="2737"/>
                  </a:lnTo>
                  <a:lnTo>
                    <a:pt x="46132" y="2548"/>
                  </a:lnTo>
                  <a:lnTo>
                    <a:pt x="46887" y="2548"/>
                  </a:lnTo>
                  <a:lnTo>
                    <a:pt x="47547" y="2454"/>
                  </a:lnTo>
                  <a:lnTo>
                    <a:pt x="48207" y="2265"/>
                  </a:lnTo>
                  <a:lnTo>
                    <a:pt x="48302" y="2359"/>
                  </a:lnTo>
                  <a:lnTo>
                    <a:pt x="49434" y="2359"/>
                  </a:lnTo>
                  <a:lnTo>
                    <a:pt x="49717" y="2265"/>
                  </a:lnTo>
                  <a:lnTo>
                    <a:pt x="50094" y="2171"/>
                  </a:lnTo>
                  <a:lnTo>
                    <a:pt x="50755" y="2076"/>
                  </a:lnTo>
                  <a:lnTo>
                    <a:pt x="52170" y="1982"/>
                  </a:lnTo>
                  <a:lnTo>
                    <a:pt x="54056" y="1793"/>
                  </a:lnTo>
                  <a:lnTo>
                    <a:pt x="56132" y="1510"/>
                  </a:lnTo>
                  <a:lnTo>
                    <a:pt x="56037" y="1605"/>
                  </a:lnTo>
                  <a:lnTo>
                    <a:pt x="55943" y="1699"/>
                  </a:lnTo>
                  <a:lnTo>
                    <a:pt x="55754" y="1699"/>
                  </a:lnTo>
                  <a:lnTo>
                    <a:pt x="55471" y="1793"/>
                  </a:lnTo>
                  <a:lnTo>
                    <a:pt x="55377" y="1888"/>
                  </a:lnTo>
                  <a:lnTo>
                    <a:pt x="56415" y="1605"/>
                  </a:lnTo>
                  <a:lnTo>
                    <a:pt x="56887" y="1510"/>
                  </a:lnTo>
                  <a:lnTo>
                    <a:pt x="56981" y="1605"/>
                  </a:lnTo>
                  <a:lnTo>
                    <a:pt x="56887" y="1699"/>
                  </a:lnTo>
                  <a:lnTo>
                    <a:pt x="57358" y="1605"/>
                  </a:lnTo>
                  <a:lnTo>
                    <a:pt x="57736" y="1605"/>
                  </a:lnTo>
                  <a:lnTo>
                    <a:pt x="58207" y="1510"/>
                  </a:lnTo>
                  <a:lnTo>
                    <a:pt x="58679" y="1510"/>
                  </a:lnTo>
                  <a:lnTo>
                    <a:pt x="58773" y="1416"/>
                  </a:lnTo>
                  <a:lnTo>
                    <a:pt x="58868" y="1322"/>
                  </a:lnTo>
                  <a:lnTo>
                    <a:pt x="59056" y="1133"/>
                  </a:lnTo>
                  <a:lnTo>
                    <a:pt x="59151" y="1227"/>
                  </a:lnTo>
                  <a:lnTo>
                    <a:pt x="59339" y="1227"/>
                  </a:lnTo>
                  <a:lnTo>
                    <a:pt x="59434" y="1322"/>
                  </a:lnTo>
                  <a:lnTo>
                    <a:pt x="59339" y="1510"/>
                  </a:lnTo>
                  <a:lnTo>
                    <a:pt x="59811" y="1416"/>
                  </a:lnTo>
                  <a:lnTo>
                    <a:pt x="60000" y="1322"/>
                  </a:lnTo>
                  <a:lnTo>
                    <a:pt x="60094" y="1416"/>
                  </a:lnTo>
                  <a:lnTo>
                    <a:pt x="60377" y="1322"/>
                  </a:lnTo>
                  <a:lnTo>
                    <a:pt x="60660" y="1227"/>
                  </a:lnTo>
                  <a:lnTo>
                    <a:pt x="61320" y="1133"/>
                  </a:lnTo>
                  <a:lnTo>
                    <a:pt x="61981" y="1227"/>
                  </a:lnTo>
                  <a:lnTo>
                    <a:pt x="62641" y="1227"/>
                  </a:lnTo>
                  <a:lnTo>
                    <a:pt x="62547" y="1133"/>
                  </a:lnTo>
                  <a:lnTo>
                    <a:pt x="63207" y="1039"/>
                  </a:lnTo>
                  <a:lnTo>
                    <a:pt x="63019" y="1133"/>
                  </a:lnTo>
                  <a:lnTo>
                    <a:pt x="63585" y="1133"/>
                  </a:lnTo>
                  <a:lnTo>
                    <a:pt x="63302" y="1039"/>
                  </a:lnTo>
                  <a:lnTo>
                    <a:pt x="63773" y="850"/>
                  </a:lnTo>
                  <a:lnTo>
                    <a:pt x="64151" y="756"/>
                  </a:lnTo>
                  <a:lnTo>
                    <a:pt x="64434" y="850"/>
                  </a:lnTo>
                  <a:lnTo>
                    <a:pt x="64434" y="1133"/>
                  </a:lnTo>
                  <a:lnTo>
                    <a:pt x="65283" y="850"/>
                  </a:lnTo>
                  <a:lnTo>
                    <a:pt x="65283" y="944"/>
                  </a:lnTo>
                  <a:lnTo>
                    <a:pt x="65471" y="944"/>
                  </a:lnTo>
                  <a:lnTo>
                    <a:pt x="65566" y="850"/>
                  </a:lnTo>
                  <a:lnTo>
                    <a:pt x="65754" y="944"/>
                  </a:lnTo>
                  <a:lnTo>
                    <a:pt x="66132" y="850"/>
                  </a:lnTo>
                  <a:lnTo>
                    <a:pt x="66981" y="850"/>
                  </a:lnTo>
                  <a:lnTo>
                    <a:pt x="66981" y="944"/>
                  </a:lnTo>
                  <a:lnTo>
                    <a:pt x="66886" y="1039"/>
                  </a:lnTo>
                  <a:lnTo>
                    <a:pt x="66792" y="1039"/>
                  </a:lnTo>
                  <a:lnTo>
                    <a:pt x="66792" y="1133"/>
                  </a:lnTo>
                  <a:lnTo>
                    <a:pt x="67641" y="944"/>
                  </a:lnTo>
                  <a:lnTo>
                    <a:pt x="68113" y="850"/>
                  </a:lnTo>
                  <a:lnTo>
                    <a:pt x="68584" y="850"/>
                  </a:lnTo>
                  <a:lnTo>
                    <a:pt x="68773" y="944"/>
                  </a:lnTo>
                  <a:lnTo>
                    <a:pt x="68962" y="944"/>
                  </a:lnTo>
                  <a:lnTo>
                    <a:pt x="69150" y="850"/>
                  </a:lnTo>
                  <a:lnTo>
                    <a:pt x="70849" y="944"/>
                  </a:lnTo>
                  <a:lnTo>
                    <a:pt x="71509" y="850"/>
                  </a:lnTo>
                  <a:lnTo>
                    <a:pt x="72169" y="756"/>
                  </a:lnTo>
                  <a:lnTo>
                    <a:pt x="73207" y="756"/>
                  </a:lnTo>
                  <a:lnTo>
                    <a:pt x="73584" y="944"/>
                  </a:lnTo>
                  <a:lnTo>
                    <a:pt x="73962" y="944"/>
                  </a:lnTo>
                  <a:lnTo>
                    <a:pt x="73773" y="756"/>
                  </a:lnTo>
                  <a:lnTo>
                    <a:pt x="74056" y="567"/>
                  </a:lnTo>
                  <a:lnTo>
                    <a:pt x="74150" y="567"/>
                  </a:lnTo>
                  <a:lnTo>
                    <a:pt x="74150" y="756"/>
                  </a:lnTo>
                  <a:lnTo>
                    <a:pt x="74339" y="850"/>
                  </a:lnTo>
                  <a:lnTo>
                    <a:pt x="74433" y="756"/>
                  </a:lnTo>
                  <a:lnTo>
                    <a:pt x="74716" y="661"/>
                  </a:lnTo>
                  <a:lnTo>
                    <a:pt x="75188" y="661"/>
                  </a:lnTo>
                  <a:lnTo>
                    <a:pt x="75188" y="756"/>
                  </a:lnTo>
                  <a:lnTo>
                    <a:pt x="74999" y="850"/>
                  </a:lnTo>
                  <a:lnTo>
                    <a:pt x="75377" y="756"/>
                  </a:lnTo>
                  <a:lnTo>
                    <a:pt x="75754" y="756"/>
                  </a:lnTo>
                  <a:lnTo>
                    <a:pt x="75471" y="850"/>
                  </a:lnTo>
                  <a:lnTo>
                    <a:pt x="75565" y="944"/>
                  </a:lnTo>
                  <a:lnTo>
                    <a:pt x="76226" y="1039"/>
                  </a:lnTo>
                  <a:lnTo>
                    <a:pt x="76320" y="850"/>
                  </a:lnTo>
                  <a:lnTo>
                    <a:pt x="76509" y="850"/>
                  </a:lnTo>
                  <a:lnTo>
                    <a:pt x="76792" y="756"/>
                  </a:lnTo>
                  <a:lnTo>
                    <a:pt x="77075" y="661"/>
                  </a:lnTo>
                  <a:lnTo>
                    <a:pt x="76886" y="850"/>
                  </a:lnTo>
                  <a:lnTo>
                    <a:pt x="76981" y="944"/>
                  </a:lnTo>
                  <a:lnTo>
                    <a:pt x="77264" y="1039"/>
                  </a:lnTo>
                  <a:lnTo>
                    <a:pt x="77547" y="1133"/>
                  </a:lnTo>
                  <a:lnTo>
                    <a:pt x="77924" y="1227"/>
                  </a:lnTo>
                  <a:lnTo>
                    <a:pt x="78018" y="1133"/>
                  </a:lnTo>
                  <a:lnTo>
                    <a:pt x="77924" y="1039"/>
                  </a:lnTo>
                  <a:lnTo>
                    <a:pt x="78207" y="944"/>
                  </a:lnTo>
                  <a:lnTo>
                    <a:pt x="78490" y="1039"/>
                  </a:lnTo>
                  <a:lnTo>
                    <a:pt x="78773" y="1039"/>
                  </a:lnTo>
                  <a:lnTo>
                    <a:pt x="79056" y="1133"/>
                  </a:lnTo>
                  <a:lnTo>
                    <a:pt x="79716" y="944"/>
                  </a:lnTo>
                  <a:lnTo>
                    <a:pt x="80282" y="756"/>
                  </a:lnTo>
                  <a:lnTo>
                    <a:pt x="80282" y="850"/>
                  </a:lnTo>
                  <a:lnTo>
                    <a:pt x="80188" y="944"/>
                  </a:lnTo>
                  <a:lnTo>
                    <a:pt x="80848" y="1039"/>
                  </a:lnTo>
                  <a:lnTo>
                    <a:pt x="81131" y="1039"/>
                  </a:lnTo>
                  <a:lnTo>
                    <a:pt x="81131" y="1133"/>
                  </a:lnTo>
                  <a:lnTo>
                    <a:pt x="81037" y="1227"/>
                  </a:lnTo>
                  <a:lnTo>
                    <a:pt x="81697" y="1039"/>
                  </a:lnTo>
                  <a:lnTo>
                    <a:pt x="81886" y="944"/>
                  </a:lnTo>
                  <a:lnTo>
                    <a:pt x="81792" y="850"/>
                  </a:lnTo>
                  <a:lnTo>
                    <a:pt x="81414" y="850"/>
                  </a:lnTo>
                  <a:lnTo>
                    <a:pt x="80943" y="944"/>
                  </a:lnTo>
                  <a:lnTo>
                    <a:pt x="81037" y="756"/>
                  </a:lnTo>
                  <a:lnTo>
                    <a:pt x="80754" y="944"/>
                  </a:lnTo>
                  <a:lnTo>
                    <a:pt x="80660" y="756"/>
                  </a:lnTo>
                  <a:lnTo>
                    <a:pt x="80754" y="661"/>
                  </a:lnTo>
                  <a:lnTo>
                    <a:pt x="80188" y="661"/>
                  </a:lnTo>
                  <a:lnTo>
                    <a:pt x="80188" y="567"/>
                  </a:lnTo>
                  <a:lnTo>
                    <a:pt x="80282" y="567"/>
                  </a:lnTo>
                  <a:lnTo>
                    <a:pt x="79528" y="473"/>
                  </a:lnTo>
                  <a:lnTo>
                    <a:pt x="79339" y="567"/>
                  </a:lnTo>
                  <a:lnTo>
                    <a:pt x="79245" y="567"/>
                  </a:lnTo>
                  <a:lnTo>
                    <a:pt x="79245" y="661"/>
                  </a:lnTo>
                  <a:lnTo>
                    <a:pt x="79056" y="850"/>
                  </a:lnTo>
                  <a:lnTo>
                    <a:pt x="78867" y="378"/>
                  </a:lnTo>
                  <a:lnTo>
                    <a:pt x="78679" y="473"/>
                  </a:lnTo>
                  <a:lnTo>
                    <a:pt x="78396" y="567"/>
                  </a:lnTo>
                  <a:lnTo>
                    <a:pt x="78018" y="661"/>
                  </a:lnTo>
                  <a:lnTo>
                    <a:pt x="77924" y="661"/>
                  </a:lnTo>
                  <a:lnTo>
                    <a:pt x="77830" y="567"/>
                  </a:lnTo>
                  <a:lnTo>
                    <a:pt x="77075" y="567"/>
                  </a:lnTo>
                  <a:lnTo>
                    <a:pt x="77264" y="473"/>
                  </a:lnTo>
                  <a:lnTo>
                    <a:pt x="77169" y="284"/>
                  </a:lnTo>
                  <a:lnTo>
                    <a:pt x="76981" y="378"/>
                  </a:lnTo>
                  <a:lnTo>
                    <a:pt x="76792" y="473"/>
                  </a:lnTo>
                  <a:lnTo>
                    <a:pt x="76037" y="473"/>
                  </a:lnTo>
                  <a:lnTo>
                    <a:pt x="74716" y="190"/>
                  </a:lnTo>
                  <a:lnTo>
                    <a:pt x="74433" y="378"/>
                  </a:lnTo>
                  <a:lnTo>
                    <a:pt x="74056" y="378"/>
                  </a:lnTo>
                  <a:lnTo>
                    <a:pt x="74150" y="190"/>
                  </a:lnTo>
                  <a:lnTo>
                    <a:pt x="74056" y="190"/>
                  </a:lnTo>
                  <a:lnTo>
                    <a:pt x="73773" y="284"/>
                  </a:lnTo>
                  <a:lnTo>
                    <a:pt x="73773" y="95"/>
                  </a:lnTo>
                  <a:lnTo>
                    <a:pt x="73301" y="190"/>
                  </a:lnTo>
                  <a:lnTo>
                    <a:pt x="72830" y="190"/>
                  </a:lnTo>
                  <a:lnTo>
                    <a:pt x="72830" y="378"/>
                  </a:lnTo>
                  <a:lnTo>
                    <a:pt x="72924" y="473"/>
                  </a:lnTo>
                  <a:lnTo>
                    <a:pt x="72924" y="567"/>
                  </a:lnTo>
                  <a:lnTo>
                    <a:pt x="72735" y="661"/>
                  </a:lnTo>
                  <a:lnTo>
                    <a:pt x="72735" y="567"/>
                  </a:lnTo>
                  <a:lnTo>
                    <a:pt x="72547" y="473"/>
                  </a:lnTo>
                  <a:lnTo>
                    <a:pt x="72452" y="378"/>
                  </a:lnTo>
                  <a:lnTo>
                    <a:pt x="72641" y="284"/>
                  </a:lnTo>
                  <a:lnTo>
                    <a:pt x="71603" y="284"/>
                  </a:lnTo>
                  <a:lnTo>
                    <a:pt x="70849" y="190"/>
                  </a:lnTo>
                  <a:lnTo>
                    <a:pt x="70660" y="284"/>
                  </a:lnTo>
                  <a:lnTo>
                    <a:pt x="69905" y="473"/>
                  </a:lnTo>
                  <a:lnTo>
                    <a:pt x="69056" y="473"/>
                  </a:lnTo>
                  <a:lnTo>
                    <a:pt x="68207" y="378"/>
                  </a:lnTo>
                  <a:lnTo>
                    <a:pt x="67547" y="284"/>
                  </a:lnTo>
                  <a:lnTo>
                    <a:pt x="67641" y="190"/>
                  </a:lnTo>
                  <a:lnTo>
                    <a:pt x="67735" y="190"/>
                  </a:lnTo>
                  <a:lnTo>
                    <a:pt x="67169" y="95"/>
                  </a:lnTo>
                  <a:lnTo>
                    <a:pt x="66698" y="95"/>
                  </a:lnTo>
                  <a:lnTo>
                    <a:pt x="66886" y="190"/>
                  </a:lnTo>
                  <a:lnTo>
                    <a:pt x="65283" y="190"/>
                  </a:lnTo>
                  <a:lnTo>
                    <a:pt x="64905" y="95"/>
                  </a:lnTo>
                  <a:lnTo>
                    <a:pt x="64905" y="190"/>
                  </a:lnTo>
                  <a:lnTo>
                    <a:pt x="65000" y="190"/>
                  </a:lnTo>
                  <a:lnTo>
                    <a:pt x="65094" y="284"/>
                  </a:lnTo>
                  <a:lnTo>
                    <a:pt x="65094" y="378"/>
                  </a:lnTo>
                  <a:lnTo>
                    <a:pt x="64528" y="284"/>
                  </a:lnTo>
                  <a:lnTo>
                    <a:pt x="63962" y="190"/>
                  </a:lnTo>
                  <a:lnTo>
                    <a:pt x="63773" y="284"/>
                  </a:lnTo>
                  <a:lnTo>
                    <a:pt x="63585" y="473"/>
                  </a:lnTo>
                  <a:lnTo>
                    <a:pt x="63396" y="567"/>
                  </a:lnTo>
                  <a:lnTo>
                    <a:pt x="63302" y="567"/>
                  </a:lnTo>
                  <a:lnTo>
                    <a:pt x="63207" y="473"/>
                  </a:lnTo>
                  <a:lnTo>
                    <a:pt x="63207" y="284"/>
                  </a:lnTo>
                  <a:lnTo>
                    <a:pt x="63396" y="284"/>
                  </a:lnTo>
                  <a:lnTo>
                    <a:pt x="63490" y="190"/>
                  </a:lnTo>
                  <a:lnTo>
                    <a:pt x="63113" y="190"/>
                  </a:lnTo>
                  <a:lnTo>
                    <a:pt x="61981" y="284"/>
                  </a:lnTo>
                  <a:lnTo>
                    <a:pt x="61320" y="284"/>
                  </a:lnTo>
                  <a:lnTo>
                    <a:pt x="61226" y="190"/>
                  </a:lnTo>
                  <a:lnTo>
                    <a:pt x="61320" y="95"/>
                  </a:lnTo>
                  <a:lnTo>
                    <a:pt x="60849" y="190"/>
                  </a:lnTo>
                  <a:lnTo>
                    <a:pt x="6054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2202700" y="1204225"/>
              <a:ext cx="176900" cy="176900"/>
            </a:xfrm>
            <a:custGeom>
              <a:avLst/>
              <a:gdLst/>
              <a:ahLst/>
              <a:cxnLst/>
              <a:rect l="0" t="0" r="0" b="0"/>
              <a:pathLst>
                <a:path w="7076" h="7076" extrusionOk="0">
                  <a:moveTo>
                    <a:pt x="2548" y="1132"/>
                  </a:moveTo>
                  <a:lnTo>
                    <a:pt x="2548" y="1132"/>
                  </a:lnTo>
                  <a:lnTo>
                    <a:pt x="2548" y="1132"/>
                  </a:lnTo>
                  <a:close/>
                  <a:moveTo>
                    <a:pt x="2170" y="1132"/>
                  </a:moveTo>
                  <a:lnTo>
                    <a:pt x="2170" y="1227"/>
                  </a:lnTo>
                  <a:lnTo>
                    <a:pt x="2265" y="1132"/>
                  </a:lnTo>
                  <a:close/>
                  <a:moveTo>
                    <a:pt x="2076" y="1227"/>
                  </a:moveTo>
                  <a:lnTo>
                    <a:pt x="2076" y="1227"/>
                  </a:lnTo>
                  <a:lnTo>
                    <a:pt x="2076" y="1227"/>
                  </a:lnTo>
                  <a:close/>
                  <a:moveTo>
                    <a:pt x="472" y="1604"/>
                  </a:moveTo>
                  <a:lnTo>
                    <a:pt x="378" y="1698"/>
                  </a:lnTo>
                  <a:lnTo>
                    <a:pt x="472" y="1651"/>
                  </a:lnTo>
                  <a:lnTo>
                    <a:pt x="472" y="1651"/>
                  </a:lnTo>
                  <a:lnTo>
                    <a:pt x="472" y="1604"/>
                  </a:lnTo>
                  <a:close/>
                  <a:moveTo>
                    <a:pt x="567" y="1604"/>
                  </a:moveTo>
                  <a:lnTo>
                    <a:pt x="472" y="1651"/>
                  </a:lnTo>
                  <a:lnTo>
                    <a:pt x="472" y="1651"/>
                  </a:lnTo>
                  <a:lnTo>
                    <a:pt x="472" y="1698"/>
                  </a:lnTo>
                  <a:lnTo>
                    <a:pt x="567" y="1604"/>
                  </a:lnTo>
                  <a:close/>
                  <a:moveTo>
                    <a:pt x="6038" y="3680"/>
                  </a:moveTo>
                  <a:lnTo>
                    <a:pt x="6015" y="3703"/>
                  </a:lnTo>
                  <a:lnTo>
                    <a:pt x="6015" y="3703"/>
                  </a:lnTo>
                  <a:lnTo>
                    <a:pt x="6227" y="3774"/>
                  </a:lnTo>
                  <a:lnTo>
                    <a:pt x="6038" y="3680"/>
                  </a:lnTo>
                  <a:close/>
                  <a:moveTo>
                    <a:pt x="850" y="0"/>
                  </a:moveTo>
                  <a:lnTo>
                    <a:pt x="378" y="378"/>
                  </a:lnTo>
                  <a:lnTo>
                    <a:pt x="1" y="755"/>
                  </a:lnTo>
                  <a:lnTo>
                    <a:pt x="95" y="849"/>
                  </a:lnTo>
                  <a:lnTo>
                    <a:pt x="189" y="1038"/>
                  </a:lnTo>
                  <a:lnTo>
                    <a:pt x="284" y="1132"/>
                  </a:lnTo>
                  <a:lnTo>
                    <a:pt x="378" y="1227"/>
                  </a:lnTo>
                  <a:lnTo>
                    <a:pt x="472" y="1227"/>
                  </a:lnTo>
                  <a:lnTo>
                    <a:pt x="755" y="1132"/>
                  </a:lnTo>
                  <a:lnTo>
                    <a:pt x="755" y="1132"/>
                  </a:lnTo>
                  <a:lnTo>
                    <a:pt x="472" y="1415"/>
                  </a:lnTo>
                  <a:lnTo>
                    <a:pt x="661" y="1415"/>
                  </a:lnTo>
                  <a:lnTo>
                    <a:pt x="567" y="1604"/>
                  </a:lnTo>
                  <a:lnTo>
                    <a:pt x="567" y="1604"/>
                  </a:lnTo>
                  <a:lnTo>
                    <a:pt x="1227" y="1415"/>
                  </a:lnTo>
                  <a:lnTo>
                    <a:pt x="1038" y="1604"/>
                  </a:lnTo>
                  <a:lnTo>
                    <a:pt x="850" y="1887"/>
                  </a:lnTo>
                  <a:lnTo>
                    <a:pt x="1321" y="2264"/>
                  </a:lnTo>
                  <a:lnTo>
                    <a:pt x="2548" y="3114"/>
                  </a:lnTo>
                  <a:lnTo>
                    <a:pt x="3963" y="4057"/>
                  </a:lnTo>
                  <a:lnTo>
                    <a:pt x="4529" y="4340"/>
                  </a:lnTo>
                  <a:lnTo>
                    <a:pt x="4812" y="4340"/>
                  </a:lnTo>
                  <a:lnTo>
                    <a:pt x="4718" y="4434"/>
                  </a:lnTo>
                  <a:lnTo>
                    <a:pt x="4718" y="4529"/>
                  </a:lnTo>
                  <a:lnTo>
                    <a:pt x="5001" y="4717"/>
                  </a:lnTo>
                  <a:lnTo>
                    <a:pt x="5001" y="4717"/>
                  </a:lnTo>
                  <a:lnTo>
                    <a:pt x="4812" y="4623"/>
                  </a:lnTo>
                  <a:lnTo>
                    <a:pt x="4906" y="4812"/>
                  </a:lnTo>
                  <a:lnTo>
                    <a:pt x="5189" y="5000"/>
                  </a:lnTo>
                  <a:lnTo>
                    <a:pt x="5189" y="5000"/>
                  </a:lnTo>
                  <a:lnTo>
                    <a:pt x="5001" y="4906"/>
                  </a:lnTo>
                  <a:lnTo>
                    <a:pt x="4718" y="4812"/>
                  </a:lnTo>
                  <a:lnTo>
                    <a:pt x="4812" y="4812"/>
                  </a:lnTo>
                  <a:lnTo>
                    <a:pt x="4623" y="4717"/>
                  </a:lnTo>
                  <a:lnTo>
                    <a:pt x="4246" y="4717"/>
                  </a:lnTo>
                  <a:lnTo>
                    <a:pt x="4246" y="4623"/>
                  </a:lnTo>
                  <a:lnTo>
                    <a:pt x="4057" y="4812"/>
                  </a:lnTo>
                  <a:lnTo>
                    <a:pt x="3963" y="5095"/>
                  </a:lnTo>
                  <a:lnTo>
                    <a:pt x="4151" y="4906"/>
                  </a:lnTo>
                  <a:lnTo>
                    <a:pt x="4623" y="4906"/>
                  </a:lnTo>
                  <a:lnTo>
                    <a:pt x="4529" y="5000"/>
                  </a:lnTo>
                  <a:lnTo>
                    <a:pt x="4529" y="5189"/>
                  </a:lnTo>
                  <a:lnTo>
                    <a:pt x="4623" y="5378"/>
                  </a:lnTo>
                  <a:lnTo>
                    <a:pt x="4340" y="5472"/>
                  </a:lnTo>
                  <a:lnTo>
                    <a:pt x="3963" y="5755"/>
                  </a:lnTo>
                  <a:lnTo>
                    <a:pt x="3585" y="6132"/>
                  </a:lnTo>
                  <a:lnTo>
                    <a:pt x="3491" y="6321"/>
                  </a:lnTo>
                  <a:lnTo>
                    <a:pt x="3491" y="6510"/>
                  </a:lnTo>
                  <a:lnTo>
                    <a:pt x="3302" y="6415"/>
                  </a:lnTo>
                  <a:lnTo>
                    <a:pt x="3208" y="6321"/>
                  </a:lnTo>
                  <a:lnTo>
                    <a:pt x="3114" y="6415"/>
                  </a:lnTo>
                  <a:lnTo>
                    <a:pt x="3019" y="6604"/>
                  </a:lnTo>
                  <a:lnTo>
                    <a:pt x="3019" y="6793"/>
                  </a:lnTo>
                  <a:lnTo>
                    <a:pt x="3302" y="6981"/>
                  </a:lnTo>
                  <a:lnTo>
                    <a:pt x="3397" y="6981"/>
                  </a:lnTo>
                  <a:lnTo>
                    <a:pt x="3585" y="6887"/>
                  </a:lnTo>
                  <a:lnTo>
                    <a:pt x="3680" y="6604"/>
                  </a:lnTo>
                  <a:lnTo>
                    <a:pt x="3680" y="6227"/>
                  </a:lnTo>
                  <a:lnTo>
                    <a:pt x="3868" y="6415"/>
                  </a:lnTo>
                  <a:lnTo>
                    <a:pt x="4151" y="6604"/>
                  </a:lnTo>
                  <a:lnTo>
                    <a:pt x="4246" y="6510"/>
                  </a:lnTo>
                  <a:lnTo>
                    <a:pt x="4529" y="6227"/>
                  </a:lnTo>
                  <a:lnTo>
                    <a:pt x="4718" y="5849"/>
                  </a:lnTo>
                  <a:lnTo>
                    <a:pt x="4812" y="5566"/>
                  </a:lnTo>
                  <a:lnTo>
                    <a:pt x="5284" y="5661"/>
                  </a:lnTo>
                  <a:lnTo>
                    <a:pt x="5661" y="5849"/>
                  </a:lnTo>
                  <a:lnTo>
                    <a:pt x="5661" y="5661"/>
                  </a:lnTo>
                  <a:lnTo>
                    <a:pt x="5755" y="5566"/>
                  </a:lnTo>
                  <a:lnTo>
                    <a:pt x="5944" y="5283"/>
                  </a:lnTo>
                  <a:lnTo>
                    <a:pt x="5944" y="5095"/>
                  </a:lnTo>
                  <a:lnTo>
                    <a:pt x="5755" y="5000"/>
                  </a:lnTo>
                  <a:lnTo>
                    <a:pt x="6133" y="5000"/>
                  </a:lnTo>
                  <a:lnTo>
                    <a:pt x="6416" y="4906"/>
                  </a:lnTo>
                  <a:lnTo>
                    <a:pt x="6793" y="4529"/>
                  </a:lnTo>
                  <a:lnTo>
                    <a:pt x="6699" y="4529"/>
                  </a:lnTo>
                  <a:lnTo>
                    <a:pt x="6416" y="4434"/>
                  </a:lnTo>
                  <a:lnTo>
                    <a:pt x="6227" y="4434"/>
                  </a:lnTo>
                  <a:lnTo>
                    <a:pt x="6887" y="4340"/>
                  </a:lnTo>
                  <a:lnTo>
                    <a:pt x="7076" y="4246"/>
                  </a:lnTo>
                  <a:lnTo>
                    <a:pt x="6982" y="4246"/>
                  </a:lnTo>
                  <a:lnTo>
                    <a:pt x="6604" y="4151"/>
                  </a:lnTo>
                  <a:lnTo>
                    <a:pt x="6321" y="4151"/>
                  </a:lnTo>
                  <a:lnTo>
                    <a:pt x="6699" y="4057"/>
                  </a:lnTo>
                  <a:lnTo>
                    <a:pt x="6793" y="3963"/>
                  </a:lnTo>
                  <a:lnTo>
                    <a:pt x="5850" y="3963"/>
                  </a:lnTo>
                  <a:lnTo>
                    <a:pt x="5944" y="3868"/>
                  </a:lnTo>
                  <a:lnTo>
                    <a:pt x="5944" y="3774"/>
                  </a:lnTo>
                  <a:lnTo>
                    <a:pt x="6015" y="3703"/>
                  </a:lnTo>
                  <a:lnTo>
                    <a:pt x="6015" y="3703"/>
                  </a:lnTo>
                  <a:lnTo>
                    <a:pt x="5944" y="3680"/>
                  </a:lnTo>
                  <a:lnTo>
                    <a:pt x="5472" y="3680"/>
                  </a:lnTo>
                  <a:lnTo>
                    <a:pt x="5284" y="3585"/>
                  </a:lnTo>
                  <a:lnTo>
                    <a:pt x="5095" y="3397"/>
                  </a:lnTo>
                  <a:lnTo>
                    <a:pt x="5001" y="3019"/>
                  </a:lnTo>
                  <a:lnTo>
                    <a:pt x="5001" y="2736"/>
                  </a:lnTo>
                  <a:lnTo>
                    <a:pt x="4529" y="2642"/>
                  </a:lnTo>
                  <a:lnTo>
                    <a:pt x="3491" y="2264"/>
                  </a:lnTo>
                  <a:lnTo>
                    <a:pt x="2925" y="1981"/>
                  </a:lnTo>
                  <a:lnTo>
                    <a:pt x="2548" y="1698"/>
                  </a:lnTo>
                  <a:lnTo>
                    <a:pt x="2359" y="1415"/>
                  </a:lnTo>
                  <a:lnTo>
                    <a:pt x="2359" y="1321"/>
                  </a:lnTo>
                  <a:lnTo>
                    <a:pt x="2548" y="1132"/>
                  </a:lnTo>
                  <a:lnTo>
                    <a:pt x="2265" y="1321"/>
                  </a:lnTo>
                  <a:lnTo>
                    <a:pt x="2170" y="1321"/>
                  </a:lnTo>
                  <a:lnTo>
                    <a:pt x="2170" y="1227"/>
                  </a:lnTo>
                  <a:lnTo>
                    <a:pt x="2076" y="1321"/>
                  </a:lnTo>
                  <a:lnTo>
                    <a:pt x="2076" y="1227"/>
                  </a:lnTo>
                  <a:lnTo>
                    <a:pt x="1887" y="1510"/>
                  </a:lnTo>
                  <a:lnTo>
                    <a:pt x="1887" y="1321"/>
                  </a:lnTo>
                  <a:lnTo>
                    <a:pt x="1793" y="1132"/>
                  </a:lnTo>
                  <a:lnTo>
                    <a:pt x="1321" y="849"/>
                  </a:lnTo>
                  <a:lnTo>
                    <a:pt x="1133" y="661"/>
                  </a:lnTo>
                  <a:lnTo>
                    <a:pt x="944" y="472"/>
                  </a:lnTo>
                  <a:lnTo>
                    <a:pt x="850" y="283"/>
                  </a:lnTo>
                  <a:lnTo>
                    <a:pt x="850" y="0"/>
                  </a:lnTo>
                  <a:close/>
                  <a:moveTo>
                    <a:pt x="2642" y="6793"/>
                  </a:moveTo>
                  <a:lnTo>
                    <a:pt x="2642" y="6981"/>
                  </a:lnTo>
                  <a:lnTo>
                    <a:pt x="3019" y="7076"/>
                  </a:lnTo>
                  <a:lnTo>
                    <a:pt x="2736" y="6887"/>
                  </a:lnTo>
                  <a:lnTo>
                    <a:pt x="2642" y="6793"/>
                  </a:lnTo>
                  <a:close/>
                  <a:moveTo>
                    <a:pt x="3019" y="6793"/>
                  </a:moveTo>
                  <a:lnTo>
                    <a:pt x="3019" y="7076"/>
                  </a:lnTo>
                  <a:lnTo>
                    <a:pt x="3114" y="7076"/>
                  </a:lnTo>
                  <a:lnTo>
                    <a:pt x="3019" y="67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981674" y="1515775"/>
            <a:ext cx="48093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/>
              <a:t>Workshop Model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194950" y="269250"/>
            <a:ext cx="1485600" cy="9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Mini  Lesson</a:t>
            </a:r>
          </a:p>
        </p:txBody>
      </p:sp>
      <p:grpSp>
        <p:nvGrpSpPr>
          <p:cNvPr id="72" name="Shape 72"/>
          <p:cNvGrpSpPr/>
          <p:nvPr/>
        </p:nvGrpSpPr>
        <p:grpSpPr>
          <a:xfrm>
            <a:off x="3800654" y="152379"/>
            <a:ext cx="2818833" cy="420033"/>
            <a:chOff x="242825" y="1204225"/>
            <a:chExt cx="2136775" cy="318400"/>
          </a:xfrm>
        </p:grpSpPr>
        <p:sp>
          <p:nvSpPr>
            <p:cNvPr id="73" name="Shape 73"/>
            <p:cNvSpPr/>
            <p:nvPr/>
          </p:nvSpPr>
          <p:spPr>
            <a:xfrm>
              <a:off x="242825" y="1298550"/>
              <a:ext cx="2054250" cy="224075"/>
            </a:xfrm>
            <a:custGeom>
              <a:avLst/>
              <a:gdLst/>
              <a:ahLst/>
              <a:cxnLst/>
              <a:rect l="0" t="0" r="0" b="0"/>
              <a:pathLst>
                <a:path w="82170" h="8963" extrusionOk="0">
                  <a:moveTo>
                    <a:pt x="60471" y="1"/>
                  </a:moveTo>
                  <a:lnTo>
                    <a:pt x="60547" y="39"/>
                  </a:lnTo>
                  <a:lnTo>
                    <a:pt x="60660" y="1"/>
                  </a:lnTo>
                  <a:close/>
                  <a:moveTo>
                    <a:pt x="63019" y="95"/>
                  </a:moveTo>
                  <a:lnTo>
                    <a:pt x="62924" y="190"/>
                  </a:lnTo>
                  <a:lnTo>
                    <a:pt x="63019" y="190"/>
                  </a:lnTo>
                  <a:lnTo>
                    <a:pt x="63019" y="95"/>
                  </a:lnTo>
                  <a:close/>
                  <a:moveTo>
                    <a:pt x="82075" y="944"/>
                  </a:moveTo>
                  <a:lnTo>
                    <a:pt x="82075" y="1039"/>
                  </a:lnTo>
                  <a:lnTo>
                    <a:pt x="81980" y="1133"/>
                  </a:lnTo>
                  <a:lnTo>
                    <a:pt x="81792" y="1133"/>
                  </a:lnTo>
                  <a:lnTo>
                    <a:pt x="81697" y="1039"/>
                  </a:lnTo>
                  <a:lnTo>
                    <a:pt x="81509" y="1227"/>
                  </a:lnTo>
                  <a:lnTo>
                    <a:pt x="81886" y="1227"/>
                  </a:lnTo>
                  <a:lnTo>
                    <a:pt x="82169" y="1039"/>
                  </a:lnTo>
                  <a:lnTo>
                    <a:pt x="82075" y="944"/>
                  </a:lnTo>
                  <a:close/>
                  <a:moveTo>
                    <a:pt x="44151" y="1510"/>
                  </a:moveTo>
                  <a:lnTo>
                    <a:pt x="43962" y="1605"/>
                  </a:lnTo>
                  <a:lnTo>
                    <a:pt x="44245" y="1605"/>
                  </a:lnTo>
                  <a:lnTo>
                    <a:pt x="44151" y="1510"/>
                  </a:lnTo>
                  <a:close/>
                  <a:moveTo>
                    <a:pt x="43019" y="1699"/>
                  </a:moveTo>
                  <a:lnTo>
                    <a:pt x="42830" y="1793"/>
                  </a:lnTo>
                  <a:lnTo>
                    <a:pt x="42956" y="1762"/>
                  </a:lnTo>
                  <a:lnTo>
                    <a:pt x="43019" y="1699"/>
                  </a:lnTo>
                  <a:close/>
                  <a:moveTo>
                    <a:pt x="13585" y="5472"/>
                  </a:moveTo>
                  <a:lnTo>
                    <a:pt x="13585" y="5504"/>
                  </a:lnTo>
                  <a:lnTo>
                    <a:pt x="13585" y="5504"/>
                  </a:lnTo>
                  <a:lnTo>
                    <a:pt x="13680" y="5472"/>
                  </a:lnTo>
                  <a:close/>
                  <a:moveTo>
                    <a:pt x="15095" y="6321"/>
                  </a:moveTo>
                  <a:lnTo>
                    <a:pt x="14812" y="6416"/>
                  </a:lnTo>
                  <a:lnTo>
                    <a:pt x="14812" y="6321"/>
                  </a:lnTo>
                  <a:close/>
                  <a:moveTo>
                    <a:pt x="60547" y="39"/>
                  </a:moveTo>
                  <a:lnTo>
                    <a:pt x="60377" y="95"/>
                  </a:lnTo>
                  <a:lnTo>
                    <a:pt x="60471" y="190"/>
                  </a:lnTo>
                  <a:lnTo>
                    <a:pt x="60094" y="378"/>
                  </a:lnTo>
                  <a:lnTo>
                    <a:pt x="59811" y="473"/>
                  </a:lnTo>
                  <a:lnTo>
                    <a:pt x="59717" y="473"/>
                  </a:lnTo>
                  <a:lnTo>
                    <a:pt x="59622" y="378"/>
                  </a:lnTo>
                  <a:lnTo>
                    <a:pt x="59811" y="378"/>
                  </a:lnTo>
                  <a:lnTo>
                    <a:pt x="59811" y="284"/>
                  </a:lnTo>
                  <a:lnTo>
                    <a:pt x="59811" y="190"/>
                  </a:lnTo>
                  <a:lnTo>
                    <a:pt x="58962" y="190"/>
                  </a:lnTo>
                  <a:lnTo>
                    <a:pt x="58773" y="284"/>
                  </a:lnTo>
                  <a:lnTo>
                    <a:pt x="58396" y="473"/>
                  </a:lnTo>
                  <a:lnTo>
                    <a:pt x="58585" y="473"/>
                  </a:lnTo>
                  <a:lnTo>
                    <a:pt x="58396" y="661"/>
                  </a:lnTo>
                  <a:lnTo>
                    <a:pt x="58207" y="661"/>
                  </a:lnTo>
                  <a:lnTo>
                    <a:pt x="58302" y="567"/>
                  </a:lnTo>
                  <a:lnTo>
                    <a:pt x="58113" y="661"/>
                  </a:lnTo>
                  <a:lnTo>
                    <a:pt x="57924" y="661"/>
                  </a:lnTo>
                  <a:lnTo>
                    <a:pt x="57453" y="473"/>
                  </a:lnTo>
                  <a:lnTo>
                    <a:pt x="56981" y="284"/>
                  </a:lnTo>
                  <a:lnTo>
                    <a:pt x="56604" y="284"/>
                  </a:lnTo>
                  <a:lnTo>
                    <a:pt x="56604" y="473"/>
                  </a:lnTo>
                  <a:lnTo>
                    <a:pt x="56415" y="567"/>
                  </a:lnTo>
                  <a:lnTo>
                    <a:pt x="57075" y="473"/>
                  </a:lnTo>
                  <a:lnTo>
                    <a:pt x="56698" y="661"/>
                  </a:lnTo>
                  <a:lnTo>
                    <a:pt x="57170" y="567"/>
                  </a:lnTo>
                  <a:lnTo>
                    <a:pt x="57075" y="661"/>
                  </a:lnTo>
                  <a:lnTo>
                    <a:pt x="57075" y="756"/>
                  </a:lnTo>
                  <a:lnTo>
                    <a:pt x="56321" y="756"/>
                  </a:lnTo>
                  <a:lnTo>
                    <a:pt x="56226" y="567"/>
                  </a:lnTo>
                  <a:lnTo>
                    <a:pt x="56132" y="473"/>
                  </a:lnTo>
                  <a:lnTo>
                    <a:pt x="55849" y="473"/>
                  </a:lnTo>
                  <a:lnTo>
                    <a:pt x="55471" y="567"/>
                  </a:lnTo>
                  <a:lnTo>
                    <a:pt x="55000" y="661"/>
                  </a:lnTo>
                  <a:lnTo>
                    <a:pt x="55094" y="661"/>
                  </a:lnTo>
                  <a:lnTo>
                    <a:pt x="53868" y="850"/>
                  </a:lnTo>
                  <a:lnTo>
                    <a:pt x="52830" y="1039"/>
                  </a:lnTo>
                  <a:lnTo>
                    <a:pt x="52830" y="1039"/>
                  </a:lnTo>
                  <a:lnTo>
                    <a:pt x="52924" y="850"/>
                  </a:lnTo>
                  <a:lnTo>
                    <a:pt x="53019" y="756"/>
                  </a:lnTo>
                  <a:lnTo>
                    <a:pt x="53019" y="756"/>
                  </a:lnTo>
                  <a:lnTo>
                    <a:pt x="52358" y="944"/>
                  </a:lnTo>
                  <a:lnTo>
                    <a:pt x="51981" y="1039"/>
                  </a:lnTo>
                  <a:lnTo>
                    <a:pt x="51887" y="1133"/>
                  </a:lnTo>
                  <a:lnTo>
                    <a:pt x="51887" y="1227"/>
                  </a:lnTo>
                  <a:lnTo>
                    <a:pt x="51604" y="1039"/>
                  </a:lnTo>
                  <a:lnTo>
                    <a:pt x="50755" y="1039"/>
                  </a:lnTo>
                  <a:lnTo>
                    <a:pt x="50755" y="944"/>
                  </a:lnTo>
                  <a:lnTo>
                    <a:pt x="50755" y="850"/>
                  </a:lnTo>
                  <a:lnTo>
                    <a:pt x="50660" y="850"/>
                  </a:lnTo>
                  <a:lnTo>
                    <a:pt x="50660" y="1039"/>
                  </a:lnTo>
                  <a:lnTo>
                    <a:pt x="49623" y="1322"/>
                  </a:lnTo>
                  <a:lnTo>
                    <a:pt x="49151" y="1416"/>
                  </a:lnTo>
                  <a:lnTo>
                    <a:pt x="48679" y="1416"/>
                  </a:lnTo>
                  <a:lnTo>
                    <a:pt x="48679" y="1322"/>
                  </a:lnTo>
                  <a:lnTo>
                    <a:pt x="48773" y="1322"/>
                  </a:lnTo>
                  <a:lnTo>
                    <a:pt x="48585" y="1133"/>
                  </a:lnTo>
                  <a:lnTo>
                    <a:pt x="47547" y="1133"/>
                  </a:lnTo>
                  <a:lnTo>
                    <a:pt x="46981" y="1322"/>
                  </a:lnTo>
                  <a:lnTo>
                    <a:pt x="46038" y="1699"/>
                  </a:lnTo>
                  <a:lnTo>
                    <a:pt x="46038" y="1699"/>
                  </a:lnTo>
                  <a:lnTo>
                    <a:pt x="46132" y="1605"/>
                  </a:lnTo>
                  <a:lnTo>
                    <a:pt x="46038" y="1510"/>
                  </a:lnTo>
                  <a:lnTo>
                    <a:pt x="45755" y="1699"/>
                  </a:lnTo>
                  <a:lnTo>
                    <a:pt x="45660" y="1793"/>
                  </a:lnTo>
                  <a:lnTo>
                    <a:pt x="45566" y="1793"/>
                  </a:lnTo>
                  <a:lnTo>
                    <a:pt x="45472" y="1699"/>
                  </a:lnTo>
                  <a:lnTo>
                    <a:pt x="45472" y="1510"/>
                  </a:lnTo>
                  <a:lnTo>
                    <a:pt x="45755" y="1510"/>
                  </a:lnTo>
                  <a:lnTo>
                    <a:pt x="45566" y="1416"/>
                  </a:lnTo>
                  <a:lnTo>
                    <a:pt x="45189" y="1416"/>
                  </a:lnTo>
                  <a:lnTo>
                    <a:pt x="44245" y="1605"/>
                  </a:lnTo>
                  <a:lnTo>
                    <a:pt x="42736" y="2076"/>
                  </a:lnTo>
                  <a:lnTo>
                    <a:pt x="42736" y="2076"/>
                  </a:lnTo>
                  <a:lnTo>
                    <a:pt x="43113" y="1793"/>
                  </a:lnTo>
                  <a:lnTo>
                    <a:pt x="43491" y="1605"/>
                  </a:lnTo>
                  <a:lnTo>
                    <a:pt x="43208" y="1699"/>
                  </a:lnTo>
                  <a:lnTo>
                    <a:pt x="42956" y="1762"/>
                  </a:lnTo>
                  <a:lnTo>
                    <a:pt x="42924" y="1793"/>
                  </a:lnTo>
                  <a:lnTo>
                    <a:pt x="42453" y="1982"/>
                  </a:lnTo>
                  <a:lnTo>
                    <a:pt x="42075" y="1982"/>
                  </a:lnTo>
                  <a:lnTo>
                    <a:pt x="41981" y="1888"/>
                  </a:lnTo>
                  <a:lnTo>
                    <a:pt x="40377" y="1888"/>
                  </a:lnTo>
                  <a:lnTo>
                    <a:pt x="38962" y="1982"/>
                  </a:lnTo>
                  <a:lnTo>
                    <a:pt x="39057" y="2076"/>
                  </a:lnTo>
                  <a:lnTo>
                    <a:pt x="38962" y="2171"/>
                  </a:lnTo>
                  <a:lnTo>
                    <a:pt x="38679" y="2265"/>
                  </a:lnTo>
                  <a:lnTo>
                    <a:pt x="38774" y="2076"/>
                  </a:lnTo>
                  <a:lnTo>
                    <a:pt x="38679" y="2076"/>
                  </a:lnTo>
                  <a:lnTo>
                    <a:pt x="38585" y="2171"/>
                  </a:lnTo>
                  <a:lnTo>
                    <a:pt x="38491" y="2265"/>
                  </a:lnTo>
                  <a:lnTo>
                    <a:pt x="38302" y="2171"/>
                  </a:lnTo>
                  <a:lnTo>
                    <a:pt x="38208" y="1982"/>
                  </a:lnTo>
                  <a:lnTo>
                    <a:pt x="37453" y="1982"/>
                  </a:lnTo>
                  <a:lnTo>
                    <a:pt x="37736" y="2171"/>
                  </a:lnTo>
                  <a:lnTo>
                    <a:pt x="37264" y="2171"/>
                  </a:lnTo>
                  <a:lnTo>
                    <a:pt x="37076" y="2076"/>
                  </a:lnTo>
                  <a:lnTo>
                    <a:pt x="36793" y="2171"/>
                  </a:lnTo>
                  <a:lnTo>
                    <a:pt x="36887" y="1982"/>
                  </a:lnTo>
                  <a:lnTo>
                    <a:pt x="35943" y="2359"/>
                  </a:lnTo>
                  <a:lnTo>
                    <a:pt x="34906" y="2548"/>
                  </a:lnTo>
                  <a:lnTo>
                    <a:pt x="33868" y="2737"/>
                  </a:lnTo>
                  <a:lnTo>
                    <a:pt x="32925" y="2737"/>
                  </a:lnTo>
                  <a:lnTo>
                    <a:pt x="33113" y="2642"/>
                  </a:lnTo>
                  <a:lnTo>
                    <a:pt x="32830" y="2642"/>
                  </a:lnTo>
                  <a:lnTo>
                    <a:pt x="32547" y="2737"/>
                  </a:lnTo>
                  <a:lnTo>
                    <a:pt x="32076" y="2925"/>
                  </a:lnTo>
                  <a:lnTo>
                    <a:pt x="31321" y="2925"/>
                  </a:lnTo>
                  <a:lnTo>
                    <a:pt x="30472" y="3020"/>
                  </a:lnTo>
                  <a:lnTo>
                    <a:pt x="29623" y="3114"/>
                  </a:lnTo>
                  <a:lnTo>
                    <a:pt x="27736" y="3397"/>
                  </a:lnTo>
                  <a:lnTo>
                    <a:pt x="26698" y="3491"/>
                  </a:lnTo>
                  <a:lnTo>
                    <a:pt x="26415" y="3586"/>
                  </a:lnTo>
                  <a:lnTo>
                    <a:pt x="26321" y="3680"/>
                  </a:lnTo>
                  <a:lnTo>
                    <a:pt x="26132" y="3586"/>
                  </a:lnTo>
                  <a:lnTo>
                    <a:pt x="25944" y="3491"/>
                  </a:lnTo>
                  <a:lnTo>
                    <a:pt x="25755" y="3586"/>
                  </a:lnTo>
                  <a:lnTo>
                    <a:pt x="25661" y="3869"/>
                  </a:lnTo>
                  <a:lnTo>
                    <a:pt x="25189" y="3774"/>
                  </a:lnTo>
                  <a:lnTo>
                    <a:pt x="24623" y="3774"/>
                  </a:lnTo>
                  <a:lnTo>
                    <a:pt x="23491" y="3963"/>
                  </a:lnTo>
                  <a:lnTo>
                    <a:pt x="22642" y="4057"/>
                  </a:lnTo>
                  <a:lnTo>
                    <a:pt x="21793" y="4152"/>
                  </a:lnTo>
                  <a:lnTo>
                    <a:pt x="21887" y="4057"/>
                  </a:lnTo>
                  <a:lnTo>
                    <a:pt x="21698" y="4152"/>
                  </a:lnTo>
                  <a:lnTo>
                    <a:pt x="21510" y="4340"/>
                  </a:lnTo>
                  <a:lnTo>
                    <a:pt x="21415" y="4529"/>
                  </a:lnTo>
                  <a:lnTo>
                    <a:pt x="21227" y="4623"/>
                  </a:lnTo>
                  <a:lnTo>
                    <a:pt x="21132" y="4529"/>
                  </a:lnTo>
                  <a:lnTo>
                    <a:pt x="20944" y="4435"/>
                  </a:lnTo>
                  <a:lnTo>
                    <a:pt x="20378" y="4340"/>
                  </a:lnTo>
                  <a:lnTo>
                    <a:pt x="19906" y="4435"/>
                  </a:lnTo>
                  <a:lnTo>
                    <a:pt x="19529" y="4623"/>
                  </a:lnTo>
                  <a:lnTo>
                    <a:pt x="19434" y="4529"/>
                  </a:lnTo>
                  <a:lnTo>
                    <a:pt x="19340" y="4529"/>
                  </a:lnTo>
                  <a:lnTo>
                    <a:pt x="18868" y="4623"/>
                  </a:lnTo>
                  <a:lnTo>
                    <a:pt x="17925" y="5001"/>
                  </a:lnTo>
                  <a:lnTo>
                    <a:pt x="17925" y="4812"/>
                  </a:lnTo>
                  <a:lnTo>
                    <a:pt x="17736" y="5001"/>
                  </a:lnTo>
                  <a:lnTo>
                    <a:pt x="17548" y="5095"/>
                  </a:lnTo>
                  <a:lnTo>
                    <a:pt x="17359" y="5189"/>
                  </a:lnTo>
                  <a:lnTo>
                    <a:pt x="16887" y="5284"/>
                  </a:lnTo>
                  <a:lnTo>
                    <a:pt x="16982" y="5189"/>
                  </a:lnTo>
                  <a:lnTo>
                    <a:pt x="16982" y="5189"/>
                  </a:lnTo>
                  <a:lnTo>
                    <a:pt x="16321" y="5284"/>
                  </a:lnTo>
                  <a:lnTo>
                    <a:pt x="15755" y="5472"/>
                  </a:lnTo>
                  <a:lnTo>
                    <a:pt x="15189" y="5567"/>
                  </a:lnTo>
                  <a:lnTo>
                    <a:pt x="14623" y="5567"/>
                  </a:lnTo>
                  <a:lnTo>
                    <a:pt x="15283" y="5472"/>
                  </a:lnTo>
                  <a:lnTo>
                    <a:pt x="15189" y="5378"/>
                  </a:lnTo>
                  <a:lnTo>
                    <a:pt x="15095" y="5284"/>
                  </a:lnTo>
                  <a:lnTo>
                    <a:pt x="15095" y="5189"/>
                  </a:lnTo>
                  <a:lnTo>
                    <a:pt x="15095" y="5095"/>
                  </a:lnTo>
                  <a:lnTo>
                    <a:pt x="14906" y="5189"/>
                  </a:lnTo>
                  <a:lnTo>
                    <a:pt x="14529" y="5284"/>
                  </a:lnTo>
                  <a:lnTo>
                    <a:pt x="13680" y="5472"/>
                  </a:lnTo>
                  <a:lnTo>
                    <a:pt x="13680" y="5567"/>
                  </a:lnTo>
                  <a:lnTo>
                    <a:pt x="13585" y="5567"/>
                  </a:lnTo>
                  <a:lnTo>
                    <a:pt x="13585" y="5504"/>
                  </a:lnTo>
                  <a:lnTo>
                    <a:pt x="13585" y="5504"/>
                  </a:lnTo>
                  <a:lnTo>
                    <a:pt x="13397" y="5567"/>
                  </a:lnTo>
                  <a:lnTo>
                    <a:pt x="13208" y="5661"/>
                  </a:lnTo>
                  <a:lnTo>
                    <a:pt x="13302" y="5755"/>
                  </a:lnTo>
                  <a:lnTo>
                    <a:pt x="13585" y="5661"/>
                  </a:lnTo>
                  <a:lnTo>
                    <a:pt x="13868" y="5661"/>
                  </a:lnTo>
                  <a:lnTo>
                    <a:pt x="13585" y="5850"/>
                  </a:lnTo>
                  <a:lnTo>
                    <a:pt x="13302" y="5850"/>
                  </a:lnTo>
                  <a:lnTo>
                    <a:pt x="13019" y="5755"/>
                  </a:lnTo>
                  <a:lnTo>
                    <a:pt x="12736" y="5755"/>
                  </a:lnTo>
                  <a:lnTo>
                    <a:pt x="11133" y="6227"/>
                  </a:lnTo>
                  <a:lnTo>
                    <a:pt x="11038" y="6133"/>
                  </a:lnTo>
                  <a:lnTo>
                    <a:pt x="10472" y="6321"/>
                  </a:lnTo>
                  <a:lnTo>
                    <a:pt x="10001" y="6416"/>
                  </a:lnTo>
                  <a:lnTo>
                    <a:pt x="9434" y="6510"/>
                  </a:lnTo>
                  <a:lnTo>
                    <a:pt x="8680" y="6699"/>
                  </a:lnTo>
                  <a:lnTo>
                    <a:pt x="7642" y="6888"/>
                  </a:lnTo>
                  <a:lnTo>
                    <a:pt x="6416" y="7076"/>
                  </a:lnTo>
                  <a:lnTo>
                    <a:pt x="3963" y="7454"/>
                  </a:lnTo>
                  <a:lnTo>
                    <a:pt x="1604" y="7831"/>
                  </a:lnTo>
                  <a:lnTo>
                    <a:pt x="944" y="8020"/>
                  </a:lnTo>
                  <a:lnTo>
                    <a:pt x="567" y="7925"/>
                  </a:lnTo>
                  <a:lnTo>
                    <a:pt x="284" y="7831"/>
                  </a:lnTo>
                  <a:lnTo>
                    <a:pt x="189" y="7831"/>
                  </a:lnTo>
                  <a:lnTo>
                    <a:pt x="189" y="7925"/>
                  </a:lnTo>
                  <a:lnTo>
                    <a:pt x="189" y="8208"/>
                  </a:lnTo>
                  <a:lnTo>
                    <a:pt x="1" y="8397"/>
                  </a:lnTo>
                  <a:lnTo>
                    <a:pt x="1" y="8586"/>
                  </a:lnTo>
                  <a:lnTo>
                    <a:pt x="1" y="8680"/>
                  </a:lnTo>
                  <a:lnTo>
                    <a:pt x="95" y="8774"/>
                  </a:lnTo>
                  <a:lnTo>
                    <a:pt x="472" y="8869"/>
                  </a:lnTo>
                  <a:lnTo>
                    <a:pt x="755" y="8869"/>
                  </a:lnTo>
                  <a:lnTo>
                    <a:pt x="567" y="8963"/>
                  </a:lnTo>
                  <a:lnTo>
                    <a:pt x="755" y="8963"/>
                  </a:lnTo>
                  <a:lnTo>
                    <a:pt x="1038" y="8869"/>
                  </a:lnTo>
                  <a:lnTo>
                    <a:pt x="1416" y="8586"/>
                  </a:lnTo>
                  <a:lnTo>
                    <a:pt x="1416" y="8774"/>
                  </a:lnTo>
                  <a:lnTo>
                    <a:pt x="1510" y="8869"/>
                  </a:lnTo>
                  <a:lnTo>
                    <a:pt x="1699" y="8774"/>
                  </a:lnTo>
                  <a:lnTo>
                    <a:pt x="1793" y="8774"/>
                  </a:lnTo>
                  <a:lnTo>
                    <a:pt x="2265" y="8586"/>
                  </a:lnTo>
                  <a:lnTo>
                    <a:pt x="2642" y="8491"/>
                  </a:lnTo>
                  <a:lnTo>
                    <a:pt x="3397" y="8491"/>
                  </a:lnTo>
                  <a:lnTo>
                    <a:pt x="4152" y="8397"/>
                  </a:lnTo>
                  <a:lnTo>
                    <a:pt x="4623" y="8397"/>
                  </a:lnTo>
                  <a:lnTo>
                    <a:pt x="5001" y="8114"/>
                  </a:lnTo>
                  <a:lnTo>
                    <a:pt x="5001" y="8208"/>
                  </a:lnTo>
                  <a:lnTo>
                    <a:pt x="5284" y="8114"/>
                  </a:lnTo>
                  <a:lnTo>
                    <a:pt x="5850" y="7831"/>
                  </a:lnTo>
                  <a:lnTo>
                    <a:pt x="5944" y="7925"/>
                  </a:lnTo>
                  <a:lnTo>
                    <a:pt x="5850" y="8020"/>
                  </a:lnTo>
                  <a:lnTo>
                    <a:pt x="5850" y="8114"/>
                  </a:lnTo>
                  <a:lnTo>
                    <a:pt x="5944" y="8020"/>
                  </a:lnTo>
                  <a:lnTo>
                    <a:pt x="6416" y="7925"/>
                  </a:lnTo>
                  <a:lnTo>
                    <a:pt x="7170" y="7925"/>
                  </a:lnTo>
                  <a:lnTo>
                    <a:pt x="7170" y="8020"/>
                  </a:lnTo>
                  <a:lnTo>
                    <a:pt x="7076" y="8114"/>
                  </a:lnTo>
                  <a:lnTo>
                    <a:pt x="7265" y="8020"/>
                  </a:lnTo>
                  <a:lnTo>
                    <a:pt x="7359" y="7925"/>
                  </a:lnTo>
                  <a:lnTo>
                    <a:pt x="7359" y="7831"/>
                  </a:lnTo>
                  <a:lnTo>
                    <a:pt x="7548" y="8020"/>
                  </a:lnTo>
                  <a:lnTo>
                    <a:pt x="8397" y="7642"/>
                  </a:lnTo>
                  <a:lnTo>
                    <a:pt x="8963" y="7454"/>
                  </a:lnTo>
                  <a:lnTo>
                    <a:pt x="9151" y="7359"/>
                  </a:lnTo>
                  <a:lnTo>
                    <a:pt x="9246" y="7359"/>
                  </a:lnTo>
                  <a:lnTo>
                    <a:pt x="9151" y="7171"/>
                  </a:lnTo>
                  <a:lnTo>
                    <a:pt x="9246" y="7076"/>
                  </a:lnTo>
                  <a:lnTo>
                    <a:pt x="9340" y="7076"/>
                  </a:lnTo>
                  <a:lnTo>
                    <a:pt x="9340" y="7171"/>
                  </a:lnTo>
                  <a:lnTo>
                    <a:pt x="9434" y="7076"/>
                  </a:lnTo>
                  <a:lnTo>
                    <a:pt x="9529" y="7171"/>
                  </a:lnTo>
                  <a:lnTo>
                    <a:pt x="9434" y="7265"/>
                  </a:lnTo>
                  <a:lnTo>
                    <a:pt x="9340" y="7265"/>
                  </a:lnTo>
                  <a:lnTo>
                    <a:pt x="9340" y="7359"/>
                  </a:lnTo>
                  <a:lnTo>
                    <a:pt x="9717" y="7171"/>
                  </a:lnTo>
                  <a:lnTo>
                    <a:pt x="10095" y="7076"/>
                  </a:lnTo>
                  <a:lnTo>
                    <a:pt x="10095" y="7171"/>
                  </a:lnTo>
                  <a:lnTo>
                    <a:pt x="10001" y="7171"/>
                  </a:lnTo>
                  <a:lnTo>
                    <a:pt x="9906" y="7265"/>
                  </a:lnTo>
                  <a:lnTo>
                    <a:pt x="9906" y="7359"/>
                  </a:lnTo>
                  <a:lnTo>
                    <a:pt x="9623" y="7265"/>
                  </a:lnTo>
                  <a:lnTo>
                    <a:pt x="9717" y="7454"/>
                  </a:lnTo>
                  <a:lnTo>
                    <a:pt x="10850" y="7076"/>
                  </a:lnTo>
                  <a:lnTo>
                    <a:pt x="11038" y="7076"/>
                  </a:lnTo>
                  <a:lnTo>
                    <a:pt x="11133" y="7171"/>
                  </a:lnTo>
                  <a:lnTo>
                    <a:pt x="11321" y="7265"/>
                  </a:lnTo>
                  <a:lnTo>
                    <a:pt x="11416" y="7265"/>
                  </a:lnTo>
                  <a:lnTo>
                    <a:pt x="11604" y="7171"/>
                  </a:lnTo>
                  <a:lnTo>
                    <a:pt x="11793" y="6982"/>
                  </a:lnTo>
                  <a:lnTo>
                    <a:pt x="11887" y="6888"/>
                  </a:lnTo>
                  <a:lnTo>
                    <a:pt x="12170" y="6888"/>
                  </a:lnTo>
                  <a:lnTo>
                    <a:pt x="12076" y="7076"/>
                  </a:lnTo>
                  <a:lnTo>
                    <a:pt x="12265" y="7076"/>
                  </a:lnTo>
                  <a:lnTo>
                    <a:pt x="12359" y="6888"/>
                  </a:lnTo>
                  <a:lnTo>
                    <a:pt x="12548" y="6793"/>
                  </a:lnTo>
                  <a:lnTo>
                    <a:pt x="12736" y="6793"/>
                  </a:lnTo>
                  <a:lnTo>
                    <a:pt x="12453" y="6982"/>
                  </a:lnTo>
                  <a:lnTo>
                    <a:pt x="12925" y="6982"/>
                  </a:lnTo>
                  <a:lnTo>
                    <a:pt x="13491" y="6888"/>
                  </a:lnTo>
                  <a:lnTo>
                    <a:pt x="14434" y="6605"/>
                  </a:lnTo>
                  <a:lnTo>
                    <a:pt x="15849" y="6510"/>
                  </a:lnTo>
                  <a:lnTo>
                    <a:pt x="16510" y="6416"/>
                  </a:lnTo>
                  <a:lnTo>
                    <a:pt x="16982" y="6227"/>
                  </a:lnTo>
                  <a:lnTo>
                    <a:pt x="17831" y="6038"/>
                  </a:lnTo>
                  <a:lnTo>
                    <a:pt x="18680" y="6038"/>
                  </a:lnTo>
                  <a:lnTo>
                    <a:pt x="19057" y="5850"/>
                  </a:lnTo>
                  <a:lnTo>
                    <a:pt x="19340" y="5755"/>
                  </a:lnTo>
                  <a:lnTo>
                    <a:pt x="20472" y="5661"/>
                  </a:lnTo>
                  <a:lnTo>
                    <a:pt x="21604" y="5567"/>
                  </a:lnTo>
                  <a:lnTo>
                    <a:pt x="22736" y="5378"/>
                  </a:lnTo>
                  <a:lnTo>
                    <a:pt x="23774" y="5095"/>
                  </a:lnTo>
                  <a:lnTo>
                    <a:pt x="23774" y="5284"/>
                  </a:lnTo>
                  <a:lnTo>
                    <a:pt x="24151" y="5189"/>
                  </a:lnTo>
                  <a:lnTo>
                    <a:pt x="24246" y="5189"/>
                  </a:lnTo>
                  <a:lnTo>
                    <a:pt x="24246" y="5095"/>
                  </a:lnTo>
                  <a:lnTo>
                    <a:pt x="24623" y="5001"/>
                  </a:lnTo>
                  <a:lnTo>
                    <a:pt x="25000" y="5095"/>
                  </a:lnTo>
                  <a:lnTo>
                    <a:pt x="25378" y="5095"/>
                  </a:lnTo>
                  <a:lnTo>
                    <a:pt x="25755" y="4906"/>
                  </a:lnTo>
                  <a:lnTo>
                    <a:pt x="25755" y="5095"/>
                  </a:lnTo>
                  <a:lnTo>
                    <a:pt x="25849" y="5001"/>
                  </a:lnTo>
                  <a:lnTo>
                    <a:pt x="26132" y="4906"/>
                  </a:lnTo>
                  <a:lnTo>
                    <a:pt x="27264" y="4906"/>
                  </a:lnTo>
                  <a:lnTo>
                    <a:pt x="28491" y="4718"/>
                  </a:lnTo>
                  <a:lnTo>
                    <a:pt x="28302" y="4529"/>
                  </a:lnTo>
                  <a:lnTo>
                    <a:pt x="28491" y="4435"/>
                  </a:lnTo>
                  <a:lnTo>
                    <a:pt x="28585" y="4340"/>
                  </a:lnTo>
                  <a:lnTo>
                    <a:pt x="28774" y="4529"/>
                  </a:lnTo>
                  <a:lnTo>
                    <a:pt x="28679" y="4623"/>
                  </a:lnTo>
                  <a:lnTo>
                    <a:pt x="29717" y="4623"/>
                  </a:lnTo>
                  <a:lnTo>
                    <a:pt x="30189" y="4529"/>
                  </a:lnTo>
                  <a:lnTo>
                    <a:pt x="31510" y="4246"/>
                  </a:lnTo>
                  <a:lnTo>
                    <a:pt x="32076" y="4057"/>
                  </a:lnTo>
                  <a:lnTo>
                    <a:pt x="32547" y="3869"/>
                  </a:lnTo>
                  <a:lnTo>
                    <a:pt x="32642" y="3963"/>
                  </a:lnTo>
                  <a:lnTo>
                    <a:pt x="32830" y="4057"/>
                  </a:lnTo>
                  <a:lnTo>
                    <a:pt x="33019" y="4057"/>
                  </a:lnTo>
                  <a:lnTo>
                    <a:pt x="33679" y="3869"/>
                  </a:lnTo>
                  <a:lnTo>
                    <a:pt x="33962" y="3586"/>
                  </a:lnTo>
                  <a:lnTo>
                    <a:pt x="34623" y="3586"/>
                  </a:lnTo>
                  <a:lnTo>
                    <a:pt x="35660" y="3491"/>
                  </a:lnTo>
                  <a:lnTo>
                    <a:pt x="37170" y="3586"/>
                  </a:lnTo>
                  <a:lnTo>
                    <a:pt x="37547" y="3397"/>
                  </a:lnTo>
                  <a:lnTo>
                    <a:pt x="38019" y="3303"/>
                  </a:lnTo>
                  <a:lnTo>
                    <a:pt x="39151" y="3208"/>
                  </a:lnTo>
                  <a:lnTo>
                    <a:pt x="41038" y="3208"/>
                  </a:lnTo>
                  <a:lnTo>
                    <a:pt x="41038" y="3114"/>
                  </a:lnTo>
                  <a:lnTo>
                    <a:pt x="41226" y="3020"/>
                  </a:lnTo>
                  <a:lnTo>
                    <a:pt x="41981" y="2925"/>
                  </a:lnTo>
                  <a:lnTo>
                    <a:pt x="44811" y="2925"/>
                  </a:lnTo>
                  <a:lnTo>
                    <a:pt x="45000" y="2831"/>
                  </a:lnTo>
                  <a:lnTo>
                    <a:pt x="45189" y="2642"/>
                  </a:lnTo>
                  <a:lnTo>
                    <a:pt x="45283" y="2548"/>
                  </a:lnTo>
                  <a:lnTo>
                    <a:pt x="45566" y="2548"/>
                  </a:lnTo>
                  <a:lnTo>
                    <a:pt x="45472" y="2737"/>
                  </a:lnTo>
                  <a:lnTo>
                    <a:pt x="45472" y="2737"/>
                  </a:lnTo>
                  <a:lnTo>
                    <a:pt x="46132" y="2548"/>
                  </a:lnTo>
                  <a:lnTo>
                    <a:pt x="46887" y="2548"/>
                  </a:lnTo>
                  <a:lnTo>
                    <a:pt x="47547" y="2454"/>
                  </a:lnTo>
                  <a:lnTo>
                    <a:pt x="48207" y="2265"/>
                  </a:lnTo>
                  <a:lnTo>
                    <a:pt x="48302" y="2359"/>
                  </a:lnTo>
                  <a:lnTo>
                    <a:pt x="49434" y="2359"/>
                  </a:lnTo>
                  <a:lnTo>
                    <a:pt x="49717" y="2265"/>
                  </a:lnTo>
                  <a:lnTo>
                    <a:pt x="50094" y="2171"/>
                  </a:lnTo>
                  <a:lnTo>
                    <a:pt x="50755" y="2076"/>
                  </a:lnTo>
                  <a:lnTo>
                    <a:pt x="52170" y="1982"/>
                  </a:lnTo>
                  <a:lnTo>
                    <a:pt x="54056" y="1793"/>
                  </a:lnTo>
                  <a:lnTo>
                    <a:pt x="56132" y="1510"/>
                  </a:lnTo>
                  <a:lnTo>
                    <a:pt x="56037" y="1605"/>
                  </a:lnTo>
                  <a:lnTo>
                    <a:pt x="55943" y="1699"/>
                  </a:lnTo>
                  <a:lnTo>
                    <a:pt x="55754" y="1699"/>
                  </a:lnTo>
                  <a:lnTo>
                    <a:pt x="55471" y="1793"/>
                  </a:lnTo>
                  <a:lnTo>
                    <a:pt x="55377" y="1888"/>
                  </a:lnTo>
                  <a:lnTo>
                    <a:pt x="56415" y="1605"/>
                  </a:lnTo>
                  <a:lnTo>
                    <a:pt x="56887" y="1510"/>
                  </a:lnTo>
                  <a:lnTo>
                    <a:pt x="56981" y="1605"/>
                  </a:lnTo>
                  <a:lnTo>
                    <a:pt x="56887" y="1699"/>
                  </a:lnTo>
                  <a:lnTo>
                    <a:pt x="57358" y="1605"/>
                  </a:lnTo>
                  <a:lnTo>
                    <a:pt x="57736" y="1605"/>
                  </a:lnTo>
                  <a:lnTo>
                    <a:pt x="58207" y="1510"/>
                  </a:lnTo>
                  <a:lnTo>
                    <a:pt x="58679" y="1510"/>
                  </a:lnTo>
                  <a:lnTo>
                    <a:pt x="58773" y="1416"/>
                  </a:lnTo>
                  <a:lnTo>
                    <a:pt x="58868" y="1322"/>
                  </a:lnTo>
                  <a:lnTo>
                    <a:pt x="59056" y="1133"/>
                  </a:lnTo>
                  <a:lnTo>
                    <a:pt x="59151" y="1227"/>
                  </a:lnTo>
                  <a:lnTo>
                    <a:pt x="59339" y="1227"/>
                  </a:lnTo>
                  <a:lnTo>
                    <a:pt x="59434" y="1322"/>
                  </a:lnTo>
                  <a:lnTo>
                    <a:pt x="59339" y="1510"/>
                  </a:lnTo>
                  <a:lnTo>
                    <a:pt x="59811" y="1416"/>
                  </a:lnTo>
                  <a:lnTo>
                    <a:pt x="60000" y="1322"/>
                  </a:lnTo>
                  <a:lnTo>
                    <a:pt x="60094" y="1416"/>
                  </a:lnTo>
                  <a:lnTo>
                    <a:pt x="60377" y="1322"/>
                  </a:lnTo>
                  <a:lnTo>
                    <a:pt x="60660" y="1227"/>
                  </a:lnTo>
                  <a:lnTo>
                    <a:pt x="61320" y="1133"/>
                  </a:lnTo>
                  <a:lnTo>
                    <a:pt x="61981" y="1227"/>
                  </a:lnTo>
                  <a:lnTo>
                    <a:pt x="62641" y="1227"/>
                  </a:lnTo>
                  <a:lnTo>
                    <a:pt x="62547" y="1133"/>
                  </a:lnTo>
                  <a:lnTo>
                    <a:pt x="63207" y="1039"/>
                  </a:lnTo>
                  <a:lnTo>
                    <a:pt x="63019" y="1133"/>
                  </a:lnTo>
                  <a:lnTo>
                    <a:pt x="63585" y="1133"/>
                  </a:lnTo>
                  <a:lnTo>
                    <a:pt x="63302" y="1039"/>
                  </a:lnTo>
                  <a:lnTo>
                    <a:pt x="63773" y="850"/>
                  </a:lnTo>
                  <a:lnTo>
                    <a:pt x="64151" y="756"/>
                  </a:lnTo>
                  <a:lnTo>
                    <a:pt x="64434" y="850"/>
                  </a:lnTo>
                  <a:lnTo>
                    <a:pt x="64434" y="1133"/>
                  </a:lnTo>
                  <a:lnTo>
                    <a:pt x="65283" y="850"/>
                  </a:lnTo>
                  <a:lnTo>
                    <a:pt x="65283" y="944"/>
                  </a:lnTo>
                  <a:lnTo>
                    <a:pt x="65471" y="944"/>
                  </a:lnTo>
                  <a:lnTo>
                    <a:pt x="65566" y="850"/>
                  </a:lnTo>
                  <a:lnTo>
                    <a:pt x="65754" y="944"/>
                  </a:lnTo>
                  <a:lnTo>
                    <a:pt x="66132" y="850"/>
                  </a:lnTo>
                  <a:lnTo>
                    <a:pt x="66981" y="850"/>
                  </a:lnTo>
                  <a:lnTo>
                    <a:pt x="66981" y="944"/>
                  </a:lnTo>
                  <a:lnTo>
                    <a:pt x="66886" y="1039"/>
                  </a:lnTo>
                  <a:lnTo>
                    <a:pt x="66792" y="1039"/>
                  </a:lnTo>
                  <a:lnTo>
                    <a:pt x="66792" y="1133"/>
                  </a:lnTo>
                  <a:lnTo>
                    <a:pt x="67641" y="944"/>
                  </a:lnTo>
                  <a:lnTo>
                    <a:pt x="68113" y="850"/>
                  </a:lnTo>
                  <a:lnTo>
                    <a:pt x="68584" y="850"/>
                  </a:lnTo>
                  <a:lnTo>
                    <a:pt x="68773" y="944"/>
                  </a:lnTo>
                  <a:lnTo>
                    <a:pt x="68962" y="944"/>
                  </a:lnTo>
                  <a:lnTo>
                    <a:pt x="69150" y="850"/>
                  </a:lnTo>
                  <a:lnTo>
                    <a:pt x="70849" y="944"/>
                  </a:lnTo>
                  <a:lnTo>
                    <a:pt x="71509" y="850"/>
                  </a:lnTo>
                  <a:lnTo>
                    <a:pt x="72169" y="756"/>
                  </a:lnTo>
                  <a:lnTo>
                    <a:pt x="73207" y="756"/>
                  </a:lnTo>
                  <a:lnTo>
                    <a:pt x="73584" y="944"/>
                  </a:lnTo>
                  <a:lnTo>
                    <a:pt x="73962" y="944"/>
                  </a:lnTo>
                  <a:lnTo>
                    <a:pt x="73773" y="756"/>
                  </a:lnTo>
                  <a:lnTo>
                    <a:pt x="74056" y="567"/>
                  </a:lnTo>
                  <a:lnTo>
                    <a:pt x="74150" y="567"/>
                  </a:lnTo>
                  <a:lnTo>
                    <a:pt x="74150" y="756"/>
                  </a:lnTo>
                  <a:lnTo>
                    <a:pt x="74339" y="850"/>
                  </a:lnTo>
                  <a:lnTo>
                    <a:pt x="74433" y="756"/>
                  </a:lnTo>
                  <a:lnTo>
                    <a:pt x="74716" y="661"/>
                  </a:lnTo>
                  <a:lnTo>
                    <a:pt x="75188" y="661"/>
                  </a:lnTo>
                  <a:lnTo>
                    <a:pt x="75188" y="756"/>
                  </a:lnTo>
                  <a:lnTo>
                    <a:pt x="74999" y="850"/>
                  </a:lnTo>
                  <a:lnTo>
                    <a:pt x="75377" y="756"/>
                  </a:lnTo>
                  <a:lnTo>
                    <a:pt x="75754" y="756"/>
                  </a:lnTo>
                  <a:lnTo>
                    <a:pt x="75471" y="850"/>
                  </a:lnTo>
                  <a:lnTo>
                    <a:pt x="75565" y="944"/>
                  </a:lnTo>
                  <a:lnTo>
                    <a:pt x="76226" y="1039"/>
                  </a:lnTo>
                  <a:lnTo>
                    <a:pt x="76320" y="850"/>
                  </a:lnTo>
                  <a:lnTo>
                    <a:pt x="76509" y="850"/>
                  </a:lnTo>
                  <a:lnTo>
                    <a:pt x="76792" y="756"/>
                  </a:lnTo>
                  <a:lnTo>
                    <a:pt x="77075" y="661"/>
                  </a:lnTo>
                  <a:lnTo>
                    <a:pt x="76886" y="850"/>
                  </a:lnTo>
                  <a:lnTo>
                    <a:pt x="76981" y="944"/>
                  </a:lnTo>
                  <a:lnTo>
                    <a:pt x="77264" y="1039"/>
                  </a:lnTo>
                  <a:lnTo>
                    <a:pt x="77547" y="1133"/>
                  </a:lnTo>
                  <a:lnTo>
                    <a:pt x="77924" y="1227"/>
                  </a:lnTo>
                  <a:lnTo>
                    <a:pt x="78018" y="1133"/>
                  </a:lnTo>
                  <a:lnTo>
                    <a:pt x="77924" y="1039"/>
                  </a:lnTo>
                  <a:lnTo>
                    <a:pt x="78207" y="944"/>
                  </a:lnTo>
                  <a:lnTo>
                    <a:pt x="78490" y="1039"/>
                  </a:lnTo>
                  <a:lnTo>
                    <a:pt x="78773" y="1039"/>
                  </a:lnTo>
                  <a:lnTo>
                    <a:pt x="79056" y="1133"/>
                  </a:lnTo>
                  <a:lnTo>
                    <a:pt x="79716" y="944"/>
                  </a:lnTo>
                  <a:lnTo>
                    <a:pt x="80282" y="756"/>
                  </a:lnTo>
                  <a:lnTo>
                    <a:pt x="80282" y="850"/>
                  </a:lnTo>
                  <a:lnTo>
                    <a:pt x="80188" y="944"/>
                  </a:lnTo>
                  <a:lnTo>
                    <a:pt x="80848" y="1039"/>
                  </a:lnTo>
                  <a:lnTo>
                    <a:pt x="81131" y="1039"/>
                  </a:lnTo>
                  <a:lnTo>
                    <a:pt x="81131" y="1133"/>
                  </a:lnTo>
                  <a:lnTo>
                    <a:pt x="81037" y="1227"/>
                  </a:lnTo>
                  <a:lnTo>
                    <a:pt x="81697" y="1039"/>
                  </a:lnTo>
                  <a:lnTo>
                    <a:pt x="81886" y="944"/>
                  </a:lnTo>
                  <a:lnTo>
                    <a:pt x="81792" y="850"/>
                  </a:lnTo>
                  <a:lnTo>
                    <a:pt x="81414" y="850"/>
                  </a:lnTo>
                  <a:lnTo>
                    <a:pt x="80943" y="944"/>
                  </a:lnTo>
                  <a:lnTo>
                    <a:pt x="81037" y="756"/>
                  </a:lnTo>
                  <a:lnTo>
                    <a:pt x="80754" y="944"/>
                  </a:lnTo>
                  <a:lnTo>
                    <a:pt x="80660" y="756"/>
                  </a:lnTo>
                  <a:lnTo>
                    <a:pt x="80754" y="661"/>
                  </a:lnTo>
                  <a:lnTo>
                    <a:pt x="80188" y="661"/>
                  </a:lnTo>
                  <a:lnTo>
                    <a:pt x="80188" y="567"/>
                  </a:lnTo>
                  <a:lnTo>
                    <a:pt x="80282" y="567"/>
                  </a:lnTo>
                  <a:lnTo>
                    <a:pt x="79528" y="473"/>
                  </a:lnTo>
                  <a:lnTo>
                    <a:pt x="79339" y="567"/>
                  </a:lnTo>
                  <a:lnTo>
                    <a:pt x="79245" y="567"/>
                  </a:lnTo>
                  <a:lnTo>
                    <a:pt x="79245" y="661"/>
                  </a:lnTo>
                  <a:lnTo>
                    <a:pt x="79056" y="850"/>
                  </a:lnTo>
                  <a:lnTo>
                    <a:pt x="78867" y="378"/>
                  </a:lnTo>
                  <a:lnTo>
                    <a:pt x="78679" y="473"/>
                  </a:lnTo>
                  <a:lnTo>
                    <a:pt x="78396" y="567"/>
                  </a:lnTo>
                  <a:lnTo>
                    <a:pt x="78018" y="661"/>
                  </a:lnTo>
                  <a:lnTo>
                    <a:pt x="77924" y="661"/>
                  </a:lnTo>
                  <a:lnTo>
                    <a:pt x="77830" y="567"/>
                  </a:lnTo>
                  <a:lnTo>
                    <a:pt x="77075" y="567"/>
                  </a:lnTo>
                  <a:lnTo>
                    <a:pt x="77264" y="473"/>
                  </a:lnTo>
                  <a:lnTo>
                    <a:pt x="77169" y="284"/>
                  </a:lnTo>
                  <a:lnTo>
                    <a:pt x="76981" y="378"/>
                  </a:lnTo>
                  <a:lnTo>
                    <a:pt x="76792" y="473"/>
                  </a:lnTo>
                  <a:lnTo>
                    <a:pt x="76037" y="473"/>
                  </a:lnTo>
                  <a:lnTo>
                    <a:pt x="74716" y="190"/>
                  </a:lnTo>
                  <a:lnTo>
                    <a:pt x="74433" y="378"/>
                  </a:lnTo>
                  <a:lnTo>
                    <a:pt x="74056" y="378"/>
                  </a:lnTo>
                  <a:lnTo>
                    <a:pt x="74150" y="190"/>
                  </a:lnTo>
                  <a:lnTo>
                    <a:pt x="74056" y="190"/>
                  </a:lnTo>
                  <a:lnTo>
                    <a:pt x="73773" y="284"/>
                  </a:lnTo>
                  <a:lnTo>
                    <a:pt x="73773" y="95"/>
                  </a:lnTo>
                  <a:lnTo>
                    <a:pt x="73301" y="190"/>
                  </a:lnTo>
                  <a:lnTo>
                    <a:pt x="72830" y="190"/>
                  </a:lnTo>
                  <a:lnTo>
                    <a:pt x="72830" y="378"/>
                  </a:lnTo>
                  <a:lnTo>
                    <a:pt x="72924" y="473"/>
                  </a:lnTo>
                  <a:lnTo>
                    <a:pt x="72924" y="567"/>
                  </a:lnTo>
                  <a:lnTo>
                    <a:pt x="72735" y="661"/>
                  </a:lnTo>
                  <a:lnTo>
                    <a:pt x="72735" y="567"/>
                  </a:lnTo>
                  <a:lnTo>
                    <a:pt x="72547" y="473"/>
                  </a:lnTo>
                  <a:lnTo>
                    <a:pt x="72452" y="378"/>
                  </a:lnTo>
                  <a:lnTo>
                    <a:pt x="72641" y="284"/>
                  </a:lnTo>
                  <a:lnTo>
                    <a:pt x="71603" y="284"/>
                  </a:lnTo>
                  <a:lnTo>
                    <a:pt x="70849" y="190"/>
                  </a:lnTo>
                  <a:lnTo>
                    <a:pt x="70660" y="284"/>
                  </a:lnTo>
                  <a:lnTo>
                    <a:pt x="69905" y="473"/>
                  </a:lnTo>
                  <a:lnTo>
                    <a:pt x="69056" y="473"/>
                  </a:lnTo>
                  <a:lnTo>
                    <a:pt x="68207" y="378"/>
                  </a:lnTo>
                  <a:lnTo>
                    <a:pt x="67547" y="284"/>
                  </a:lnTo>
                  <a:lnTo>
                    <a:pt x="67641" y="190"/>
                  </a:lnTo>
                  <a:lnTo>
                    <a:pt x="67735" y="190"/>
                  </a:lnTo>
                  <a:lnTo>
                    <a:pt x="67169" y="95"/>
                  </a:lnTo>
                  <a:lnTo>
                    <a:pt x="66698" y="95"/>
                  </a:lnTo>
                  <a:lnTo>
                    <a:pt x="66886" y="190"/>
                  </a:lnTo>
                  <a:lnTo>
                    <a:pt x="65283" y="190"/>
                  </a:lnTo>
                  <a:lnTo>
                    <a:pt x="64905" y="95"/>
                  </a:lnTo>
                  <a:lnTo>
                    <a:pt x="64905" y="190"/>
                  </a:lnTo>
                  <a:lnTo>
                    <a:pt x="65000" y="190"/>
                  </a:lnTo>
                  <a:lnTo>
                    <a:pt x="65094" y="284"/>
                  </a:lnTo>
                  <a:lnTo>
                    <a:pt x="65094" y="378"/>
                  </a:lnTo>
                  <a:lnTo>
                    <a:pt x="64528" y="284"/>
                  </a:lnTo>
                  <a:lnTo>
                    <a:pt x="63962" y="190"/>
                  </a:lnTo>
                  <a:lnTo>
                    <a:pt x="63773" y="284"/>
                  </a:lnTo>
                  <a:lnTo>
                    <a:pt x="63585" y="473"/>
                  </a:lnTo>
                  <a:lnTo>
                    <a:pt x="63396" y="567"/>
                  </a:lnTo>
                  <a:lnTo>
                    <a:pt x="63302" y="567"/>
                  </a:lnTo>
                  <a:lnTo>
                    <a:pt x="63207" y="473"/>
                  </a:lnTo>
                  <a:lnTo>
                    <a:pt x="63207" y="284"/>
                  </a:lnTo>
                  <a:lnTo>
                    <a:pt x="63396" y="284"/>
                  </a:lnTo>
                  <a:lnTo>
                    <a:pt x="63490" y="190"/>
                  </a:lnTo>
                  <a:lnTo>
                    <a:pt x="63113" y="190"/>
                  </a:lnTo>
                  <a:lnTo>
                    <a:pt x="61981" y="284"/>
                  </a:lnTo>
                  <a:lnTo>
                    <a:pt x="61320" y="284"/>
                  </a:lnTo>
                  <a:lnTo>
                    <a:pt x="61226" y="190"/>
                  </a:lnTo>
                  <a:lnTo>
                    <a:pt x="61320" y="95"/>
                  </a:lnTo>
                  <a:lnTo>
                    <a:pt x="60849" y="190"/>
                  </a:lnTo>
                  <a:lnTo>
                    <a:pt x="6054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2202700" y="1204225"/>
              <a:ext cx="176900" cy="176900"/>
            </a:xfrm>
            <a:custGeom>
              <a:avLst/>
              <a:gdLst/>
              <a:ahLst/>
              <a:cxnLst/>
              <a:rect l="0" t="0" r="0" b="0"/>
              <a:pathLst>
                <a:path w="7076" h="7076" extrusionOk="0">
                  <a:moveTo>
                    <a:pt x="2548" y="1132"/>
                  </a:moveTo>
                  <a:lnTo>
                    <a:pt x="2548" y="1132"/>
                  </a:lnTo>
                  <a:lnTo>
                    <a:pt x="2548" y="1132"/>
                  </a:lnTo>
                  <a:close/>
                  <a:moveTo>
                    <a:pt x="2170" y="1132"/>
                  </a:moveTo>
                  <a:lnTo>
                    <a:pt x="2170" y="1227"/>
                  </a:lnTo>
                  <a:lnTo>
                    <a:pt x="2265" y="1132"/>
                  </a:lnTo>
                  <a:close/>
                  <a:moveTo>
                    <a:pt x="2076" y="1227"/>
                  </a:moveTo>
                  <a:lnTo>
                    <a:pt x="2076" y="1227"/>
                  </a:lnTo>
                  <a:lnTo>
                    <a:pt x="2076" y="1227"/>
                  </a:lnTo>
                  <a:close/>
                  <a:moveTo>
                    <a:pt x="472" y="1604"/>
                  </a:moveTo>
                  <a:lnTo>
                    <a:pt x="378" y="1698"/>
                  </a:lnTo>
                  <a:lnTo>
                    <a:pt x="472" y="1651"/>
                  </a:lnTo>
                  <a:lnTo>
                    <a:pt x="472" y="1651"/>
                  </a:lnTo>
                  <a:lnTo>
                    <a:pt x="472" y="1604"/>
                  </a:lnTo>
                  <a:close/>
                  <a:moveTo>
                    <a:pt x="567" y="1604"/>
                  </a:moveTo>
                  <a:lnTo>
                    <a:pt x="472" y="1651"/>
                  </a:lnTo>
                  <a:lnTo>
                    <a:pt x="472" y="1651"/>
                  </a:lnTo>
                  <a:lnTo>
                    <a:pt x="472" y="1698"/>
                  </a:lnTo>
                  <a:lnTo>
                    <a:pt x="567" y="1604"/>
                  </a:lnTo>
                  <a:close/>
                  <a:moveTo>
                    <a:pt x="6038" y="3680"/>
                  </a:moveTo>
                  <a:lnTo>
                    <a:pt x="6015" y="3703"/>
                  </a:lnTo>
                  <a:lnTo>
                    <a:pt x="6015" y="3703"/>
                  </a:lnTo>
                  <a:lnTo>
                    <a:pt x="6227" y="3774"/>
                  </a:lnTo>
                  <a:lnTo>
                    <a:pt x="6038" y="3680"/>
                  </a:lnTo>
                  <a:close/>
                  <a:moveTo>
                    <a:pt x="850" y="0"/>
                  </a:moveTo>
                  <a:lnTo>
                    <a:pt x="378" y="378"/>
                  </a:lnTo>
                  <a:lnTo>
                    <a:pt x="1" y="755"/>
                  </a:lnTo>
                  <a:lnTo>
                    <a:pt x="95" y="849"/>
                  </a:lnTo>
                  <a:lnTo>
                    <a:pt x="189" y="1038"/>
                  </a:lnTo>
                  <a:lnTo>
                    <a:pt x="284" y="1132"/>
                  </a:lnTo>
                  <a:lnTo>
                    <a:pt x="378" y="1227"/>
                  </a:lnTo>
                  <a:lnTo>
                    <a:pt x="472" y="1227"/>
                  </a:lnTo>
                  <a:lnTo>
                    <a:pt x="755" y="1132"/>
                  </a:lnTo>
                  <a:lnTo>
                    <a:pt x="755" y="1132"/>
                  </a:lnTo>
                  <a:lnTo>
                    <a:pt x="472" y="1415"/>
                  </a:lnTo>
                  <a:lnTo>
                    <a:pt x="661" y="1415"/>
                  </a:lnTo>
                  <a:lnTo>
                    <a:pt x="567" y="1604"/>
                  </a:lnTo>
                  <a:lnTo>
                    <a:pt x="567" y="1604"/>
                  </a:lnTo>
                  <a:lnTo>
                    <a:pt x="1227" y="1415"/>
                  </a:lnTo>
                  <a:lnTo>
                    <a:pt x="1038" y="1604"/>
                  </a:lnTo>
                  <a:lnTo>
                    <a:pt x="850" y="1887"/>
                  </a:lnTo>
                  <a:lnTo>
                    <a:pt x="1321" y="2264"/>
                  </a:lnTo>
                  <a:lnTo>
                    <a:pt x="2548" y="3114"/>
                  </a:lnTo>
                  <a:lnTo>
                    <a:pt x="3963" y="4057"/>
                  </a:lnTo>
                  <a:lnTo>
                    <a:pt x="4529" y="4340"/>
                  </a:lnTo>
                  <a:lnTo>
                    <a:pt x="4812" y="4340"/>
                  </a:lnTo>
                  <a:lnTo>
                    <a:pt x="4718" y="4434"/>
                  </a:lnTo>
                  <a:lnTo>
                    <a:pt x="4718" y="4529"/>
                  </a:lnTo>
                  <a:lnTo>
                    <a:pt x="5001" y="4717"/>
                  </a:lnTo>
                  <a:lnTo>
                    <a:pt x="5001" y="4717"/>
                  </a:lnTo>
                  <a:lnTo>
                    <a:pt x="4812" y="4623"/>
                  </a:lnTo>
                  <a:lnTo>
                    <a:pt x="4906" y="4812"/>
                  </a:lnTo>
                  <a:lnTo>
                    <a:pt x="5189" y="5000"/>
                  </a:lnTo>
                  <a:lnTo>
                    <a:pt x="5189" y="5000"/>
                  </a:lnTo>
                  <a:lnTo>
                    <a:pt x="5001" y="4906"/>
                  </a:lnTo>
                  <a:lnTo>
                    <a:pt x="4718" y="4812"/>
                  </a:lnTo>
                  <a:lnTo>
                    <a:pt x="4812" y="4812"/>
                  </a:lnTo>
                  <a:lnTo>
                    <a:pt x="4623" y="4717"/>
                  </a:lnTo>
                  <a:lnTo>
                    <a:pt x="4246" y="4717"/>
                  </a:lnTo>
                  <a:lnTo>
                    <a:pt x="4246" y="4623"/>
                  </a:lnTo>
                  <a:lnTo>
                    <a:pt x="4057" y="4812"/>
                  </a:lnTo>
                  <a:lnTo>
                    <a:pt x="3963" y="5095"/>
                  </a:lnTo>
                  <a:lnTo>
                    <a:pt x="4151" y="4906"/>
                  </a:lnTo>
                  <a:lnTo>
                    <a:pt x="4623" y="4906"/>
                  </a:lnTo>
                  <a:lnTo>
                    <a:pt x="4529" y="5000"/>
                  </a:lnTo>
                  <a:lnTo>
                    <a:pt x="4529" y="5189"/>
                  </a:lnTo>
                  <a:lnTo>
                    <a:pt x="4623" y="5378"/>
                  </a:lnTo>
                  <a:lnTo>
                    <a:pt x="4340" y="5472"/>
                  </a:lnTo>
                  <a:lnTo>
                    <a:pt x="3963" y="5755"/>
                  </a:lnTo>
                  <a:lnTo>
                    <a:pt x="3585" y="6132"/>
                  </a:lnTo>
                  <a:lnTo>
                    <a:pt x="3491" y="6321"/>
                  </a:lnTo>
                  <a:lnTo>
                    <a:pt x="3491" y="6510"/>
                  </a:lnTo>
                  <a:lnTo>
                    <a:pt x="3302" y="6415"/>
                  </a:lnTo>
                  <a:lnTo>
                    <a:pt x="3208" y="6321"/>
                  </a:lnTo>
                  <a:lnTo>
                    <a:pt x="3114" y="6415"/>
                  </a:lnTo>
                  <a:lnTo>
                    <a:pt x="3019" y="6604"/>
                  </a:lnTo>
                  <a:lnTo>
                    <a:pt x="3019" y="6793"/>
                  </a:lnTo>
                  <a:lnTo>
                    <a:pt x="3302" y="6981"/>
                  </a:lnTo>
                  <a:lnTo>
                    <a:pt x="3397" y="6981"/>
                  </a:lnTo>
                  <a:lnTo>
                    <a:pt x="3585" y="6887"/>
                  </a:lnTo>
                  <a:lnTo>
                    <a:pt x="3680" y="6604"/>
                  </a:lnTo>
                  <a:lnTo>
                    <a:pt x="3680" y="6227"/>
                  </a:lnTo>
                  <a:lnTo>
                    <a:pt x="3868" y="6415"/>
                  </a:lnTo>
                  <a:lnTo>
                    <a:pt x="4151" y="6604"/>
                  </a:lnTo>
                  <a:lnTo>
                    <a:pt x="4246" y="6510"/>
                  </a:lnTo>
                  <a:lnTo>
                    <a:pt x="4529" y="6227"/>
                  </a:lnTo>
                  <a:lnTo>
                    <a:pt x="4718" y="5849"/>
                  </a:lnTo>
                  <a:lnTo>
                    <a:pt x="4812" y="5566"/>
                  </a:lnTo>
                  <a:lnTo>
                    <a:pt x="5284" y="5661"/>
                  </a:lnTo>
                  <a:lnTo>
                    <a:pt x="5661" y="5849"/>
                  </a:lnTo>
                  <a:lnTo>
                    <a:pt x="5661" y="5661"/>
                  </a:lnTo>
                  <a:lnTo>
                    <a:pt x="5755" y="5566"/>
                  </a:lnTo>
                  <a:lnTo>
                    <a:pt x="5944" y="5283"/>
                  </a:lnTo>
                  <a:lnTo>
                    <a:pt x="5944" y="5095"/>
                  </a:lnTo>
                  <a:lnTo>
                    <a:pt x="5755" y="5000"/>
                  </a:lnTo>
                  <a:lnTo>
                    <a:pt x="6133" y="5000"/>
                  </a:lnTo>
                  <a:lnTo>
                    <a:pt x="6416" y="4906"/>
                  </a:lnTo>
                  <a:lnTo>
                    <a:pt x="6793" y="4529"/>
                  </a:lnTo>
                  <a:lnTo>
                    <a:pt x="6699" y="4529"/>
                  </a:lnTo>
                  <a:lnTo>
                    <a:pt x="6416" y="4434"/>
                  </a:lnTo>
                  <a:lnTo>
                    <a:pt x="6227" y="4434"/>
                  </a:lnTo>
                  <a:lnTo>
                    <a:pt x="6887" y="4340"/>
                  </a:lnTo>
                  <a:lnTo>
                    <a:pt x="7076" y="4246"/>
                  </a:lnTo>
                  <a:lnTo>
                    <a:pt x="6982" y="4246"/>
                  </a:lnTo>
                  <a:lnTo>
                    <a:pt x="6604" y="4151"/>
                  </a:lnTo>
                  <a:lnTo>
                    <a:pt x="6321" y="4151"/>
                  </a:lnTo>
                  <a:lnTo>
                    <a:pt x="6699" y="4057"/>
                  </a:lnTo>
                  <a:lnTo>
                    <a:pt x="6793" y="3963"/>
                  </a:lnTo>
                  <a:lnTo>
                    <a:pt x="5850" y="3963"/>
                  </a:lnTo>
                  <a:lnTo>
                    <a:pt x="5944" y="3868"/>
                  </a:lnTo>
                  <a:lnTo>
                    <a:pt x="5944" y="3774"/>
                  </a:lnTo>
                  <a:lnTo>
                    <a:pt x="6015" y="3703"/>
                  </a:lnTo>
                  <a:lnTo>
                    <a:pt x="6015" y="3703"/>
                  </a:lnTo>
                  <a:lnTo>
                    <a:pt x="5944" y="3680"/>
                  </a:lnTo>
                  <a:lnTo>
                    <a:pt x="5472" y="3680"/>
                  </a:lnTo>
                  <a:lnTo>
                    <a:pt x="5284" y="3585"/>
                  </a:lnTo>
                  <a:lnTo>
                    <a:pt x="5095" y="3397"/>
                  </a:lnTo>
                  <a:lnTo>
                    <a:pt x="5001" y="3019"/>
                  </a:lnTo>
                  <a:lnTo>
                    <a:pt x="5001" y="2736"/>
                  </a:lnTo>
                  <a:lnTo>
                    <a:pt x="4529" y="2642"/>
                  </a:lnTo>
                  <a:lnTo>
                    <a:pt x="3491" y="2264"/>
                  </a:lnTo>
                  <a:lnTo>
                    <a:pt x="2925" y="1981"/>
                  </a:lnTo>
                  <a:lnTo>
                    <a:pt x="2548" y="1698"/>
                  </a:lnTo>
                  <a:lnTo>
                    <a:pt x="2359" y="1415"/>
                  </a:lnTo>
                  <a:lnTo>
                    <a:pt x="2359" y="1321"/>
                  </a:lnTo>
                  <a:lnTo>
                    <a:pt x="2548" y="1132"/>
                  </a:lnTo>
                  <a:lnTo>
                    <a:pt x="2265" y="1321"/>
                  </a:lnTo>
                  <a:lnTo>
                    <a:pt x="2170" y="1321"/>
                  </a:lnTo>
                  <a:lnTo>
                    <a:pt x="2170" y="1227"/>
                  </a:lnTo>
                  <a:lnTo>
                    <a:pt x="2076" y="1321"/>
                  </a:lnTo>
                  <a:lnTo>
                    <a:pt x="2076" y="1227"/>
                  </a:lnTo>
                  <a:lnTo>
                    <a:pt x="1887" y="1510"/>
                  </a:lnTo>
                  <a:lnTo>
                    <a:pt x="1887" y="1321"/>
                  </a:lnTo>
                  <a:lnTo>
                    <a:pt x="1793" y="1132"/>
                  </a:lnTo>
                  <a:lnTo>
                    <a:pt x="1321" y="849"/>
                  </a:lnTo>
                  <a:lnTo>
                    <a:pt x="1133" y="661"/>
                  </a:lnTo>
                  <a:lnTo>
                    <a:pt x="944" y="472"/>
                  </a:lnTo>
                  <a:lnTo>
                    <a:pt x="850" y="283"/>
                  </a:lnTo>
                  <a:lnTo>
                    <a:pt x="850" y="0"/>
                  </a:lnTo>
                  <a:close/>
                  <a:moveTo>
                    <a:pt x="2642" y="6793"/>
                  </a:moveTo>
                  <a:lnTo>
                    <a:pt x="2642" y="6981"/>
                  </a:lnTo>
                  <a:lnTo>
                    <a:pt x="3019" y="7076"/>
                  </a:lnTo>
                  <a:lnTo>
                    <a:pt x="2736" y="6887"/>
                  </a:lnTo>
                  <a:lnTo>
                    <a:pt x="2642" y="6793"/>
                  </a:lnTo>
                  <a:close/>
                  <a:moveTo>
                    <a:pt x="3019" y="6793"/>
                  </a:moveTo>
                  <a:lnTo>
                    <a:pt x="3019" y="7076"/>
                  </a:lnTo>
                  <a:lnTo>
                    <a:pt x="3114" y="7076"/>
                  </a:lnTo>
                  <a:lnTo>
                    <a:pt x="3019" y="67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75" name="Shape 75"/>
          <p:cNvGrpSpPr/>
          <p:nvPr/>
        </p:nvGrpSpPr>
        <p:grpSpPr>
          <a:xfrm>
            <a:off x="1680538" y="683823"/>
            <a:ext cx="1011199" cy="292499"/>
            <a:chOff x="271125" y="812725"/>
            <a:chExt cx="766525" cy="221725"/>
          </a:xfrm>
        </p:grpSpPr>
        <p:sp>
          <p:nvSpPr>
            <p:cNvPr id="76" name="Shape 76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8" name="Shape 78"/>
          <p:cNvSpPr txBox="1"/>
          <p:nvPr/>
        </p:nvSpPr>
        <p:spPr>
          <a:xfrm>
            <a:off x="2989550" y="449375"/>
            <a:ext cx="1875300" cy="76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Model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6368825" y="204275"/>
            <a:ext cx="26091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Student Work Time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682000" y="3750850"/>
            <a:ext cx="1805400" cy="103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Check in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269150" y="3626700"/>
            <a:ext cx="2720400" cy="103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Reflection </a:t>
            </a:r>
          </a:p>
        </p:txBody>
      </p:sp>
      <p:grpSp>
        <p:nvGrpSpPr>
          <p:cNvPr id="82" name="Shape 82"/>
          <p:cNvGrpSpPr/>
          <p:nvPr/>
        </p:nvGrpSpPr>
        <p:grpSpPr>
          <a:xfrm rot="-5893764" flipH="1">
            <a:off x="6835732" y="2134416"/>
            <a:ext cx="2663350" cy="1198921"/>
            <a:chOff x="1113100" y="2199475"/>
            <a:chExt cx="801900" cy="709925"/>
          </a:xfrm>
        </p:grpSpPr>
        <p:sp>
          <p:nvSpPr>
            <p:cNvPr id="83" name="Shape 83"/>
            <p:cNvSpPr/>
            <p:nvPr/>
          </p:nvSpPr>
          <p:spPr>
            <a:xfrm>
              <a:off x="1113100" y="2291450"/>
              <a:ext cx="735850" cy="617950"/>
            </a:xfrm>
            <a:custGeom>
              <a:avLst/>
              <a:gdLst/>
              <a:ahLst/>
              <a:cxnLst/>
              <a:rect l="0" t="0" r="0" b="0"/>
              <a:pathLst>
                <a:path w="29434" h="24718" extrusionOk="0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1745175" y="2199475"/>
              <a:ext cx="169825" cy="162775"/>
            </a:xfrm>
            <a:custGeom>
              <a:avLst/>
              <a:gdLst/>
              <a:ahLst/>
              <a:cxnLst/>
              <a:rect l="0" t="0" r="0" b="0"/>
              <a:pathLst>
                <a:path w="6793" h="6511" extrusionOk="0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85" name="Shape 85"/>
          <p:cNvGrpSpPr/>
          <p:nvPr/>
        </p:nvGrpSpPr>
        <p:grpSpPr>
          <a:xfrm rot="10800000">
            <a:off x="2597298" y="4208173"/>
            <a:ext cx="2818833" cy="420033"/>
            <a:chOff x="242825" y="1204225"/>
            <a:chExt cx="2136775" cy="318400"/>
          </a:xfrm>
        </p:grpSpPr>
        <p:sp>
          <p:nvSpPr>
            <p:cNvPr id="86" name="Shape 86"/>
            <p:cNvSpPr/>
            <p:nvPr/>
          </p:nvSpPr>
          <p:spPr>
            <a:xfrm>
              <a:off x="242825" y="1298550"/>
              <a:ext cx="2054250" cy="224075"/>
            </a:xfrm>
            <a:custGeom>
              <a:avLst/>
              <a:gdLst/>
              <a:ahLst/>
              <a:cxnLst/>
              <a:rect l="0" t="0" r="0" b="0"/>
              <a:pathLst>
                <a:path w="82170" h="8963" extrusionOk="0">
                  <a:moveTo>
                    <a:pt x="60471" y="1"/>
                  </a:moveTo>
                  <a:lnTo>
                    <a:pt x="60547" y="39"/>
                  </a:lnTo>
                  <a:lnTo>
                    <a:pt x="60660" y="1"/>
                  </a:lnTo>
                  <a:close/>
                  <a:moveTo>
                    <a:pt x="63019" y="95"/>
                  </a:moveTo>
                  <a:lnTo>
                    <a:pt x="62924" y="190"/>
                  </a:lnTo>
                  <a:lnTo>
                    <a:pt x="63019" y="190"/>
                  </a:lnTo>
                  <a:lnTo>
                    <a:pt x="63019" y="95"/>
                  </a:lnTo>
                  <a:close/>
                  <a:moveTo>
                    <a:pt x="82075" y="944"/>
                  </a:moveTo>
                  <a:lnTo>
                    <a:pt x="82075" y="1039"/>
                  </a:lnTo>
                  <a:lnTo>
                    <a:pt x="81980" y="1133"/>
                  </a:lnTo>
                  <a:lnTo>
                    <a:pt x="81792" y="1133"/>
                  </a:lnTo>
                  <a:lnTo>
                    <a:pt x="81697" y="1039"/>
                  </a:lnTo>
                  <a:lnTo>
                    <a:pt x="81509" y="1227"/>
                  </a:lnTo>
                  <a:lnTo>
                    <a:pt x="81886" y="1227"/>
                  </a:lnTo>
                  <a:lnTo>
                    <a:pt x="82169" y="1039"/>
                  </a:lnTo>
                  <a:lnTo>
                    <a:pt x="82075" y="944"/>
                  </a:lnTo>
                  <a:close/>
                  <a:moveTo>
                    <a:pt x="44151" y="1510"/>
                  </a:moveTo>
                  <a:lnTo>
                    <a:pt x="43962" y="1605"/>
                  </a:lnTo>
                  <a:lnTo>
                    <a:pt x="44245" y="1605"/>
                  </a:lnTo>
                  <a:lnTo>
                    <a:pt x="44151" y="1510"/>
                  </a:lnTo>
                  <a:close/>
                  <a:moveTo>
                    <a:pt x="43019" y="1699"/>
                  </a:moveTo>
                  <a:lnTo>
                    <a:pt x="42830" y="1793"/>
                  </a:lnTo>
                  <a:lnTo>
                    <a:pt x="42956" y="1762"/>
                  </a:lnTo>
                  <a:lnTo>
                    <a:pt x="43019" y="1699"/>
                  </a:lnTo>
                  <a:close/>
                  <a:moveTo>
                    <a:pt x="13585" y="5472"/>
                  </a:moveTo>
                  <a:lnTo>
                    <a:pt x="13585" y="5504"/>
                  </a:lnTo>
                  <a:lnTo>
                    <a:pt x="13585" y="5504"/>
                  </a:lnTo>
                  <a:lnTo>
                    <a:pt x="13680" y="5472"/>
                  </a:lnTo>
                  <a:close/>
                  <a:moveTo>
                    <a:pt x="15095" y="6321"/>
                  </a:moveTo>
                  <a:lnTo>
                    <a:pt x="14812" y="6416"/>
                  </a:lnTo>
                  <a:lnTo>
                    <a:pt x="14812" y="6321"/>
                  </a:lnTo>
                  <a:close/>
                  <a:moveTo>
                    <a:pt x="60547" y="39"/>
                  </a:moveTo>
                  <a:lnTo>
                    <a:pt x="60377" y="95"/>
                  </a:lnTo>
                  <a:lnTo>
                    <a:pt x="60471" y="190"/>
                  </a:lnTo>
                  <a:lnTo>
                    <a:pt x="60094" y="378"/>
                  </a:lnTo>
                  <a:lnTo>
                    <a:pt x="59811" y="473"/>
                  </a:lnTo>
                  <a:lnTo>
                    <a:pt x="59717" y="473"/>
                  </a:lnTo>
                  <a:lnTo>
                    <a:pt x="59622" y="378"/>
                  </a:lnTo>
                  <a:lnTo>
                    <a:pt x="59811" y="378"/>
                  </a:lnTo>
                  <a:lnTo>
                    <a:pt x="59811" y="284"/>
                  </a:lnTo>
                  <a:lnTo>
                    <a:pt x="59811" y="190"/>
                  </a:lnTo>
                  <a:lnTo>
                    <a:pt x="58962" y="190"/>
                  </a:lnTo>
                  <a:lnTo>
                    <a:pt x="58773" y="284"/>
                  </a:lnTo>
                  <a:lnTo>
                    <a:pt x="58396" y="473"/>
                  </a:lnTo>
                  <a:lnTo>
                    <a:pt x="58585" y="473"/>
                  </a:lnTo>
                  <a:lnTo>
                    <a:pt x="58396" y="661"/>
                  </a:lnTo>
                  <a:lnTo>
                    <a:pt x="58207" y="661"/>
                  </a:lnTo>
                  <a:lnTo>
                    <a:pt x="58302" y="567"/>
                  </a:lnTo>
                  <a:lnTo>
                    <a:pt x="58113" y="661"/>
                  </a:lnTo>
                  <a:lnTo>
                    <a:pt x="57924" y="661"/>
                  </a:lnTo>
                  <a:lnTo>
                    <a:pt x="57453" y="473"/>
                  </a:lnTo>
                  <a:lnTo>
                    <a:pt x="56981" y="284"/>
                  </a:lnTo>
                  <a:lnTo>
                    <a:pt x="56604" y="284"/>
                  </a:lnTo>
                  <a:lnTo>
                    <a:pt x="56604" y="473"/>
                  </a:lnTo>
                  <a:lnTo>
                    <a:pt x="56415" y="567"/>
                  </a:lnTo>
                  <a:lnTo>
                    <a:pt x="57075" y="473"/>
                  </a:lnTo>
                  <a:lnTo>
                    <a:pt x="56698" y="661"/>
                  </a:lnTo>
                  <a:lnTo>
                    <a:pt x="57170" y="567"/>
                  </a:lnTo>
                  <a:lnTo>
                    <a:pt x="57075" y="661"/>
                  </a:lnTo>
                  <a:lnTo>
                    <a:pt x="57075" y="756"/>
                  </a:lnTo>
                  <a:lnTo>
                    <a:pt x="56321" y="756"/>
                  </a:lnTo>
                  <a:lnTo>
                    <a:pt x="56226" y="567"/>
                  </a:lnTo>
                  <a:lnTo>
                    <a:pt x="56132" y="473"/>
                  </a:lnTo>
                  <a:lnTo>
                    <a:pt x="55849" y="473"/>
                  </a:lnTo>
                  <a:lnTo>
                    <a:pt x="55471" y="567"/>
                  </a:lnTo>
                  <a:lnTo>
                    <a:pt x="55000" y="661"/>
                  </a:lnTo>
                  <a:lnTo>
                    <a:pt x="55094" y="661"/>
                  </a:lnTo>
                  <a:lnTo>
                    <a:pt x="53868" y="850"/>
                  </a:lnTo>
                  <a:lnTo>
                    <a:pt x="52830" y="1039"/>
                  </a:lnTo>
                  <a:lnTo>
                    <a:pt x="52830" y="1039"/>
                  </a:lnTo>
                  <a:lnTo>
                    <a:pt x="52924" y="850"/>
                  </a:lnTo>
                  <a:lnTo>
                    <a:pt x="53019" y="756"/>
                  </a:lnTo>
                  <a:lnTo>
                    <a:pt x="53019" y="756"/>
                  </a:lnTo>
                  <a:lnTo>
                    <a:pt x="52358" y="944"/>
                  </a:lnTo>
                  <a:lnTo>
                    <a:pt x="51981" y="1039"/>
                  </a:lnTo>
                  <a:lnTo>
                    <a:pt x="51887" y="1133"/>
                  </a:lnTo>
                  <a:lnTo>
                    <a:pt x="51887" y="1227"/>
                  </a:lnTo>
                  <a:lnTo>
                    <a:pt x="51604" y="1039"/>
                  </a:lnTo>
                  <a:lnTo>
                    <a:pt x="50755" y="1039"/>
                  </a:lnTo>
                  <a:lnTo>
                    <a:pt x="50755" y="944"/>
                  </a:lnTo>
                  <a:lnTo>
                    <a:pt x="50755" y="850"/>
                  </a:lnTo>
                  <a:lnTo>
                    <a:pt x="50660" y="850"/>
                  </a:lnTo>
                  <a:lnTo>
                    <a:pt x="50660" y="1039"/>
                  </a:lnTo>
                  <a:lnTo>
                    <a:pt x="49623" y="1322"/>
                  </a:lnTo>
                  <a:lnTo>
                    <a:pt x="49151" y="1416"/>
                  </a:lnTo>
                  <a:lnTo>
                    <a:pt x="48679" y="1416"/>
                  </a:lnTo>
                  <a:lnTo>
                    <a:pt x="48679" y="1322"/>
                  </a:lnTo>
                  <a:lnTo>
                    <a:pt x="48773" y="1322"/>
                  </a:lnTo>
                  <a:lnTo>
                    <a:pt x="48585" y="1133"/>
                  </a:lnTo>
                  <a:lnTo>
                    <a:pt x="47547" y="1133"/>
                  </a:lnTo>
                  <a:lnTo>
                    <a:pt x="46981" y="1322"/>
                  </a:lnTo>
                  <a:lnTo>
                    <a:pt x="46038" y="1699"/>
                  </a:lnTo>
                  <a:lnTo>
                    <a:pt x="46038" y="1699"/>
                  </a:lnTo>
                  <a:lnTo>
                    <a:pt x="46132" y="1605"/>
                  </a:lnTo>
                  <a:lnTo>
                    <a:pt x="46038" y="1510"/>
                  </a:lnTo>
                  <a:lnTo>
                    <a:pt x="45755" y="1699"/>
                  </a:lnTo>
                  <a:lnTo>
                    <a:pt x="45660" y="1793"/>
                  </a:lnTo>
                  <a:lnTo>
                    <a:pt x="45566" y="1793"/>
                  </a:lnTo>
                  <a:lnTo>
                    <a:pt x="45472" y="1699"/>
                  </a:lnTo>
                  <a:lnTo>
                    <a:pt x="45472" y="1510"/>
                  </a:lnTo>
                  <a:lnTo>
                    <a:pt x="45755" y="1510"/>
                  </a:lnTo>
                  <a:lnTo>
                    <a:pt x="45566" y="1416"/>
                  </a:lnTo>
                  <a:lnTo>
                    <a:pt x="45189" y="1416"/>
                  </a:lnTo>
                  <a:lnTo>
                    <a:pt x="44245" y="1605"/>
                  </a:lnTo>
                  <a:lnTo>
                    <a:pt x="42736" y="2076"/>
                  </a:lnTo>
                  <a:lnTo>
                    <a:pt x="42736" y="2076"/>
                  </a:lnTo>
                  <a:lnTo>
                    <a:pt x="43113" y="1793"/>
                  </a:lnTo>
                  <a:lnTo>
                    <a:pt x="43491" y="1605"/>
                  </a:lnTo>
                  <a:lnTo>
                    <a:pt x="43208" y="1699"/>
                  </a:lnTo>
                  <a:lnTo>
                    <a:pt x="42956" y="1762"/>
                  </a:lnTo>
                  <a:lnTo>
                    <a:pt x="42924" y="1793"/>
                  </a:lnTo>
                  <a:lnTo>
                    <a:pt x="42453" y="1982"/>
                  </a:lnTo>
                  <a:lnTo>
                    <a:pt x="42075" y="1982"/>
                  </a:lnTo>
                  <a:lnTo>
                    <a:pt x="41981" y="1888"/>
                  </a:lnTo>
                  <a:lnTo>
                    <a:pt x="40377" y="1888"/>
                  </a:lnTo>
                  <a:lnTo>
                    <a:pt x="38962" y="1982"/>
                  </a:lnTo>
                  <a:lnTo>
                    <a:pt x="39057" y="2076"/>
                  </a:lnTo>
                  <a:lnTo>
                    <a:pt x="38962" y="2171"/>
                  </a:lnTo>
                  <a:lnTo>
                    <a:pt x="38679" y="2265"/>
                  </a:lnTo>
                  <a:lnTo>
                    <a:pt x="38774" y="2076"/>
                  </a:lnTo>
                  <a:lnTo>
                    <a:pt x="38679" y="2076"/>
                  </a:lnTo>
                  <a:lnTo>
                    <a:pt x="38585" y="2171"/>
                  </a:lnTo>
                  <a:lnTo>
                    <a:pt x="38491" y="2265"/>
                  </a:lnTo>
                  <a:lnTo>
                    <a:pt x="38302" y="2171"/>
                  </a:lnTo>
                  <a:lnTo>
                    <a:pt x="38208" y="1982"/>
                  </a:lnTo>
                  <a:lnTo>
                    <a:pt x="37453" y="1982"/>
                  </a:lnTo>
                  <a:lnTo>
                    <a:pt x="37736" y="2171"/>
                  </a:lnTo>
                  <a:lnTo>
                    <a:pt x="37264" y="2171"/>
                  </a:lnTo>
                  <a:lnTo>
                    <a:pt x="37076" y="2076"/>
                  </a:lnTo>
                  <a:lnTo>
                    <a:pt x="36793" y="2171"/>
                  </a:lnTo>
                  <a:lnTo>
                    <a:pt x="36887" y="1982"/>
                  </a:lnTo>
                  <a:lnTo>
                    <a:pt x="35943" y="2359"/>
                  </a:lnTo>
                  <a:lnTo>
                    <a:pt x="34906" y="2548"/>
                  </a:lnTo>
                  <a:lnTo>
                    <a:pt x="33868" y="2737"/>
                  </a:lnTo>
                  <a:lnTo>
                    <a:pt x="32925" y="2737"/>
                  </a:lnTo>
                  <a:lnTo>
                    <a:pt x="33113" y="2642"/>
                  </a:lnTo>
                  <a:lnTo>
                    <a:pt x="32830" y="2642"/>
                  </a:lnTo>
                  <a:lnTo>
                    <a:pt x="32547" y="2737"/>
                  </a:lnTo>
                  <a:lnTo>
                    <a:pt x="32076" y="2925"/>
                  </a:lnTo>
                  <a:lnTo>
                    <a:pt x="31321" y="2925"/>
                  </a:lnTo>
                  <a:lnTo>
                    <a:pt x="30472" y="3020"/>
                  </a:lnTo>
                  <a:lnTo>
                    <a:pt x="29623" y="3114"/>
                  </a:lnTo>
                  <a:lnTo>
                    <a:pt x="27736" y="3397"/>
                  </a:lnTo>
                  <a:lnTo>
                    <a:pt x="26698" y="3491"/>
                  </a:lnTo>
                  <a:lnTo>
                    <a:pt x="26415" y="3586"/>
                  </a:lnTo>
                  <a:lnTo>
                    <a:pt x="26321" y="3680"/>
                  </a:lnTo>
                  <a:lnTo>
                    <a:pt x="26132" y="3586"/>
                  </a:lnTo>
                  <a:lnTo>
                    <a:pt x="25944" y="3491"/>
                  </a:lnTo>
                  <a:lnTo>
                    <a:pt x="25755" y="3586"/>
                  </a:lnTo>
                  <a:lnTo>
                    <a:pt x="25661" y="3869"/>
                  </a:lnTo>
                  <a:lnTo>
                    <a:pt x="25189" y="3774"/>
                  </a:lnTo>
                  <a:lnTo>
                    <a:pt x="24623" y="3774"/>
                  </a:lnTo>
                  <a:lnTo>
                    <a:pt x="23491" y="3963"/>
                  </a:lnTo>
                  <a:lnTo>
                    <a:pt x="22642" y="4057"/>
                  </a:lnTo>
                  <a:lnTo>
                    <a:pt x="21793" y="4152"/>
                  </a:lnTo>
                  <a:lnTo>
                    <a:pt x="21887" y="4057"/>
                  </a:lnTo>
                  <a:lnTo>
                    <a:pt x="21698" y="4152"/>
                  </a:lnTo>
                  <a:lnTo>
                    <a:pt x="21510" y="4340"/>
                  </a:lnTo>
                  <a:lnTo>
                    <a:pt x="21415" y="4529"/>
                  </a:lnTo>
                  <a:lnTo>
                    <a:pt x="21227" y="4623"/>
                  </a:lnTo>
                  <a:lnTo>
                    <a:pt x="21132" y="4529"/>
                  </a:lnTo>
                  <a:lnTo>
                    <a:pt x="20944" y="4435"/>
                  </a:lnTo>
                  <a:lnTo>
                    <a:pt x="20378" y="4340"/>
                  </a:lnTo>
                  <a:lnTo>
                    <a:pt x="19906" y="4435"/>
                  </a:lnTo>
                  <a:lnTo>
                    <a:pt x="19529" y="4623"/>
                  </a:lnTo>
                  <a:lnTo>
                    <a:pt x="19434" y="4529"/>
                  </a:lnTo>
                  <a:lnTo>
                    <a:pt x="19340" y="4529"/>
                  </a:lnTo>
                  <a:lnTo>
                    <a:pt x="18868" y="4623"/>
                  </a:lnTo>
                  <a:lnTo>
                    <a:pt x="17925" y="5001"/>
                  </a:lnTo>
                  <a:lnTo>
                    <a:pt x="17925" y="4812"/>
                  </a:lnTo>
                  <a:lnTo>
                    <a:pt x="17736" y="5001"/>
                  </a:lnTo>
                  <a:lnTo>
                    <a:pt x="17548" y="5095"/>
                  </a:lnTo>
                  <a:lnTo>
                    <a:pt x="17359" y="5189"/>
                  </a:lnTo>
                  <a:lnTo>
                    <a:pt x="16887" y="5284"/>
                  </a:lnTo>
                  <a:lnTo>
                    <a:pt x="16982" y="5189"/>
                  </a:lnTo>
                  <a:lnTo>
                    <a:pt x="16982" y="5189"/>
                  </a:lnTo>
                  <a:lnTo>
                    <a:pt x="16321" y="5284"/>
                  </a:lnTo>
                  <a:lnTo>
                    <a:pt x="15755" y="5472"/>
                  </a:lnTo>
                  <a:lnTo>
                    <a:pt x="15189" y="5567"/>
                  </a:lnTo>
                  <a:lnTo>
                    <a:pt x="14623" y="5567"/>
                  </a:lnTo>
                  <a:lnTo>
                    <a:pt x="15283" y="5472"/>
                  </a:lnTo>
                  <a:lnTo>
                    <a:pt x="15189" y="5378"/>
                  </a:lnTo>
                  <a:lnTo>
                    <a:pt x="15095" y="5284"/>
                  </a:lnTo>
                  <a:lnTo>
                    <a:pt x="15095" y="5189"/>
                  </a:lnTo>
                  <a:lnTo>
                    <a:pt x="15095" y="5095"/>
                  </a:lnTo>
                  <a:lnTo>
                    <a:pt x="14906" y="5189"/>
                  </a:lnTo>
                  <a:lnTo>
                    <a:pt x="14529" y="5284"/>
                  </a:lnTo>
                  <a:lnTo>
                    <a:pt x="13680" y="5472"/>
                  </a:lnTo>
                  <a:lnTo>
                    <a:pt x="13680" y="5567"/>
                  </a:lnTo>
                  <a:lnTo>
                    <a:pt x="13585" y="5567"/>
                  </a:lnTo>
                  <a:lnTo>
                    <a:pt x="13585" y="5504"/>
                  </a:lnTo>
                  <a:lnTo>
                    <a:pt x="13585" y="5504"/>
                  </a:lnTo>
                  <a:lnTo>
                    <a:pt x="13397" y="5567"/>
                  </a:lnTo>
                  <a:lnTo>
                    <a:pt x="13208" y="5661"/>
                  </a:lnTo>
                  <a:lnTo>
                    <a:pt x="13302" y="5755"/>
                  </a:lnTo>
                  <a:lnTo>
                    <a:pt x="13585" y="5661"/>
                  </a:lnTo>
                  <a:lnTo>
                    <a:pt x="13868" y="5661"/>
                  </a:lnTo>
                  <a:lnTo>
                    <a:pt x="13585" y="5850"/>
                  </a:lnTo>
                  <a:lnTo>
                    <a:pt x="13302" y="5850"/>
                  </a:lnTo>
                  <a:lnTo>
                    <a:pt x="13019" y="5755"/>
                  </a:lnTo>
                  <a:lnTo>
                    <a:pt x="12736" y="5755"/>
                  </a:lnTo>
                  <a:lnTo>
                    <a:pt x="11133" y="6227"/>
                  </a:lnTo>
                  <a:lnTo>
                    <a:pt x="11038" y="6133"/>
                  </a:lnTo>
                  <a:lnTo>
                    <a:pt x="10472" y="6321"/>
                  </a:lnTo>
                  <a:lnTo>
                    <a:pt x="10001" y="6416"/>
                  </a:lnTo>
                  <a:lnTo>
                    <a:pt x="9434" y="6510"/>
                  </a:lnTo>
                  <a:lnTo>
                    <a:pt x="8680" y="6699"/>
                  </a:lnTo>
                  <a:lnTo>
                    <a:pt x="7642" y="6888"/>
                  </a:lnTo>
                  <a:lnTo>
                    <a:pt x="6416" y="7076"/>
                  </a:lnTo>
                  <a:lnTo>
                    <a:pt x="3963" y="7454"/>
                  </a:lnTo>
                  <a:lnTo>
                    <a:pt x="1604" y="7831"/>
                  </a:lnTo>
                  <a:lnTo>
                    <a:pt x="944" y="8020"/>
                  </a:lnTo>
                  <a:lnTo>
                    <a:pt x="567" y="7925"/>
                  </a:lnTo>
                  <a:lnTo>
                    <a:pt x="284" y="7831"/>
                  </a:lnTo>
                  <a:lnTo>
                    <a:pt x="189" y="7831"/>
                  </a:lnTo>
                  <a:lnTo>
                    <a:pt x="189" y="7925"/>
                  </a:lnTo>
                  <a:lnTo>
                    <a:pt x="189" y="8208"/>
                  </a:lnTo>
                  <a:lnTo>
                    <a:pt x="1" y="8397"/>
                  </a:lnTo>
                  <a:lnTo>
                    <a:pt x="1" y="8586"/>
                  </a:lnTo>
                  <a:lnTo>
                    <a:pt x="1" y="8680"/>
                  </a:lnTo>
                  <a:lnTo>
                    <a:pt x="95" y="8774"/>
                  </a:lnTo>
                  <a:lnTo>
                    <a:pt x="472" y="8869"/>
                  </a:lnTo>
                  <a:lnTo>
                    <a:pt x="755" y="8869"/>
                  </a:lnTo>
                  <a:lnTo>
                    <a:pt x="567" y="8963"/>
                  </a:lnTo>
                  <a:lnTo>
                    <a:pt x="755" y="8963"/>
                  </a:lnTo>
                  <a:lnTo>
                    <a:pt x="1038" y="8869"/>
                  </a:lnTo>
                  <a:lnTo>
                    <a:pt x="1416" y="8586"/>
                  </a:lnTo>
                  <a:lnTo>
                    <a:pt x="1416" y="8774"/>
                  </a:lnTo>
                  <a:lnTo>
                    <a:pt x="1510" y="8869"/>
                  </a:lnTo>
                  <a:lnTo>
                    <a:pt x="1699" y="8774"/>
                  </a:lnTo>
                  <a:lnTo>
                    <a:pt x="1793" y="8774"/>
                  </a:lnTo>
                  <a:lnTo>
                    <a:pt x="2265" y="8586"/>
                  </a:lnTo>
                  <a:lnTo>
                    <a:pt x="2642" y="8491"/>
                  </a:lnTo>
                  <a:lnTo>
                    <a:pt x="3397" y="8491"/>
                  </a:lnTo>
                  <a:lnTo>
                    <a:pt x="4152" y="8397"/>
                  </a:lnTo>
                  <a:lnTo>
                    <a:pt x="4623" y="8397"/>
                  </a:lnTo>
                  <a:lnTo>
                    <a:pt x="5001" y="8114"/>
                  </a:lnTo>
                  <a:lnTo>
                    <a:pt x="5001" y="8208"/>
                  </a:lnTo>
                  <a:lnTo>
                    <a:pt x="5284" y="8114"/>
                  </a:lnTo>
                  <a:lnTo>
                    <a:pt x="5850" y="7831"/>
                  </a:lnTo>
                  <a:lnTo>
                    <a:pt x="5944" y="7925"/>
                  </a:lnTo>
                  <a:lnTo>
                    <a:pt x="5850" y="8020"/>
                  </a:lnTo>
                  <a:lnTo>
                    <a:pt x="5850" y="8114"/>
                  </a:lnTo>
                  <a:lnTo>
                    <a:pt x="5944" y="8020"/>
                  </a:lnTo>
                  <a:lnTo>
                    <a:pt x="6416" y="7925"/>
                  </a:lnTo>
                  <a:lnTo>
                    <a:pt x="7170" y="7925"/>
                  </a:lnTo>
                  <a:lnTo>
                    <a:pt x="7170" y="8020"/>
                  </a:lnTo>
                  <a:lnTo>
                    <a:pt x="7076" y="8114"/>
                  </a:lnTo>
                  <a:lnTo>
                    <a:pt x="7265" y="8020"/>
                  </a:lnTo>
                  <a:lnTo>
                    <a:pt x="7359" y="7925"/>
                  </a:lnTo>
                  <a:lnTo>
                    <a:pt x="7359" y="7831"/>
                  </a:lnTo>
                  <a:lnTo>
                    <a:pt x="7548" y="8020"/>
                  </a:lnTo>
                  <a:lnTo>
                    <a:pt x="8397" y="7642"/>
                  </a:lnTo>
                  <a:lnTo>
                    <a:pt x="8963" y="7454"/>
                  </a:lnTo>
                  <a:lnTo>
                    <a:pt x="9151" y="7359"/>
                  </a:lnTo>
                  <a:lnTo>
                    <a:pt x="9246" y="7359"/>
                  </a:lnTo>
                  <a:lnTo>
                    <a:pt x="9151" y="7171"/>
                  </a:lnTo>
                  <a:lnTo>
                    <a:pt x="9246" y="7076"/>
                  </a:lnTo>
                  <a:lnTo>
                    <a:pt x="9340" y="7076"/>
                  </a:lnTo>
                  <a:lnTo>
                    <a:pt x="9340" y="7171"/>
                  </a:lnTo>
                  <a:lnTo>
                    <a:pt x="9434" y="7076"/>
                  </a:lnTo>
                  <a:lnTo>
                    <a:pt x="9529" y="7171"/>
                  </a:lnTo>
                  <a:lnTo>
                    <a:pt x="9434" y="7265"/>
                  </a:lnTo>
                  <a:lnTo>
                    <a:pt x="9340" y="7265"/>
                  </a:lnTo>
                  <a:lnTo>
                    <a:pt x="9340" y="7359"/>
                  </a:lnTo>
                  <a:lnTo>
                    <a:pt x="9717" y="7171"/>
                  </a:lnTo>
                  <a:lnTo>
                    <a:pt x="10095" y="7076"/>
                  </a:lnTo>
                  <a:lnTo>
                    <a:pt x="10095" y="7171"/>
                  </a:lnTo>
                  <a:lnTo>
                    <a:pt x="10001" y="7171"/>
                  </a:lnTo>
                  <a:lnTo>
                    <a:pt x="9906" y="7265"/>
                  </a:lnTo>
                  <a:lnTo>
                    <a:pt x="9906" y="7359"/>
                  </a:lnTo>
                  <a:lnTo>
                    <a:pt x="9623" y="7265"/>
                  </a:lnTo>
                  <a:lnTo>
                    <a:pt x="9717" y="7454"/>
                  </a:lnTo>
                  <a:lnTo>
                    <a:pt x="10850" y="7076"/>
                  </a:lnTo>
                  <a:lnTo>
                    <a:pt x="11038" y="7076"/>
                  </a:lnTo>
                  <a:lnTo>
                    <a:pt x="11133" y="7171"/>
                  </a:lnTo>
                  <a:lnTo>
                    <a:pt x="11321" y="7265"/>
                  </a:lnTo>
                  <a:lnTo>
                    <a:pt x="11416" y="7265"/>
                  </a:lnTo>
                  <a:lnTo>
                    <a:pt x="11604" y="7171"/>
                  </a:lnTo>
                  <a:lnTo>
                    <a:pt x="11793" y="6982"/>
                  </a:lnTo>
                  <a:lnTo>
                    <a:pt x="11887" y="6888"/>
                  </a:lnTo>
                  <a:lnTo>
                    <a:pt x="12170" y="6888"/>
                  </a:lnTo>
                  <a:lnTo>
                    <a:pt x="12076" y="7076"/>
                  </a:lnTo>
                  <a:lnTo>
                    <a:pt x="12265" y="7076"/>
                  </a:lnTo>
                  <a:lnTo>
                    <a:pt x="12359" y="6888"/>
                  </a:lnTo>
                  <a:lnTo>
                    <a:pt x="12548" y="6793"/>
                  </a:lnTo>
                  <a:lnTo>
                    <a:pt x="12736" y="6793"/>
                  </a:lnTo>
                  <a:lnTo>
                    <a:pt x="12453" y="6982"/>
                  </a:lnTo>
                  <a:lnTo>
                    <a:pt x="12925" y="6982"/>
                  </a:lnTo>
                  <a:lnTo>
                    <a:pt x="13491" y="6888"/>
                  </a:lnTo>
                  <a:lnTo>
                    <a:pt x="14434" y="6605"/>
                  </a:lnTo>
                  <a:lnTo>
                    <a:pt x="15849" y="6510"/>
                  </a:lnTo>
                  <a:lnTo>
                    <a:pt x="16510" y="6416"/>
                  </a:lnTo>
                  <a:lnTo>
                    <a:pt x="16982" y="6227"/>
                  </a:lnTo>
                  <a:lnTo>
                    <a:pt x="17831" y="6038"/>
                  </a:lnTo>
                  <a:lnTo>
                    <a:pt x="18680" y="6038"/>
                  </a:lnTo>
                  <a:lnTo>
                    <a:pt x="19057" y="5850"/>
                  </a:lnTo>
                  <a:lnTo>
                    <a:pt x="19340" y="5755"/>
                  </a:lnTo>
                  <a:lnTo>
                    <a:pt x="20472" y="5661"/>
                  </a:lnTo>
                  <a:lnTo>
                    <a:pt x="21604" y="5567"/>
                  </a:lnTo>
                  <a:lnTo>
                    <a:pt x="22736" y="5378"/>
                  </a:lnTo>
                  <a:lnTo>
                    <a:pt x="23774" y="5095"/>
                  </a:lnTo>
                  <a:lnTo>
                    <a:pt x="23774" y="5284"/>
                  </a:lnTo>
                  <a:lnTo>
                    <a:pt x="24151" y="5189"/>
                  </a:lnTo>
                  <a:lnTo>
                    <a:pt x="24246" y="5189"/>
                  </a:lnTo>
                  <a:lnTo>
                    <a:pt x="24246" y="5095"/>
                  </a:lnTo>
                  <a:lnTo>
                    <a:pt x="24623" y="5001"/>
                  </a:lnTo>
                  <a:lnTo>
                    <a:pt x="25000" y="5095"/>
                  </a:lnTo>
                  <a:lnTo>
                    <a:pt x="25378" y="5095"/>
                  </a:lnTo>
                  <a:lnTo>
                    <a:pt x="25755" y="4906"/>
                  </a:lnTo>
                  <a:lnTo>
                    <a:pt x="25755" y="5095"/>
                  </a:lnTo>
                  <a:lnTo>
                    <a:pt x="25849" y="5001"/>
                  </a:lnTo>
                  <a:lnTo>
                    <a:pt x="26132" y="4906"/>
                  </a:lnTo>
                  <a:lnTo>
                    <a:pt x="27264" y="4906"/>
                  </a:lnTo>
                  <a:lnTo>
                    <a:pt x="28491" y="4718"/>
                  </a:lnTo>
                  <a:lnTo>
                    <a:pt x="28302" y="4529"/>
                  </a:lnTo>
                  <a:lnTo>
                    <a:pt x="28491" y="4435"/>
                  </a:lnTo>
                  <a:lnTo>
                    <a:pt x="28585" y="4340"/>
                  </a:lnTo>
                  <a:lnTo>
                    <a:pt x="28774" y="4529"/>
                  </a:lnTo>
                  <a:lnTo>
                    <a:pt x="28679" y="4623"/>
                  </a:lnTo>
                  <a:lnTo>
                    <a:pt x="29717" y="4623"/>
                  </a:lnTo>
                  <a:lnTo>
                    <a:pt x="30189" y="4529"/>
                  </a:lnTo>
                  <a:lnTo>
                    <a:pt x="31510" y="4246"/>
                  </a:lnTo>
                  <a:lnTo>
                    <a:pt x="32076" y="4057"/>
                  </a:lnTo>
                  <a:lnTo>
                    <a:pt x="32547" y="3869"/>
                  </a:lnTo>
                  <a:lnTo>
                    <a:pt x="32642" y="3963"/>
                  </a:lnTo>
                  <a:lnTo>
                    <a:pt x="32830" y="4057"/>
                  </a:lnTo>
                  <a:lnTo>
                    <a:pt x="33019" y="4057"/>
                  </a:lnTo>
                  <a:lnTo>
                    <a:pt x="33679" y="3869"/>
                  </a:lnTo>
                  <a:lnTo>
                    <a:pt x="33962" y="3586"/>
                  </a:lnTo>
                  <a:lnTo>
                    <a:pt x="34623" y="3586"/>
                  </a:lnTo>
                  <a:lnTo>
                    <a:pt x="35660" y="3491"/>
                  </a:lnTo>
                  <a:lnTo>
                    <a:pt x="37170" y="3586"/>
                  </a:lnTo>
                  <a:lnTo>
                    <a:pt x="37547" y="3397"/>
                  </a:lnTo>
                  <a:lnTo>
                    <a:pt x="38019" y="3303"/>
                  </a:lnTo>
                  <a:lnTo>
                    <a:pt x="39151" y="3208"/>
                  </a:lnTo>
                  <a:lnTo>
                    <a:pt x="41038" y="3208"/>
                  </a:lnTo>
                  <a:lnTo>
                    <a:pt x="41038" y="3114"/>
                  </a:lnTo>
                  <a:lnTo>
                    <a:pt x="41226" y="3020"/>
                  </a:lnTo>
                  <a:lnTo>
                    <a:pt x="41981" y="2925"/>
                  </a:lnTo>
                  <a:lnTo>
                    <a:pt x="44811" y="2925"/>
                  </a:lnTo>
                  <a:lnTo>
                    <a:pt x="45000" y="2831"/>
                  </a:lnTo>
                  <a:lnTo>
                    <a:pt x="45189" y="2642"/>
                  </a:lnTo>
                  <a:lnTo>
                    <a:pt x="45283" y="2548"/>
                  </a:lnTo>
                  <a:lnTo>
                    <a:pt x="45566" y="2548"/>
                  </a:lnTo>
                  <a:lnTo>
                    <a:pt x="45472" y="2737"/>
                  </a:lnTo>
                  <a:lnTo>
                    <a:pt x="45472" y="2737"/>
                  </a:lnTo>
                  <a:lnTo>
                    <a:pt x="46132" y="2548"/>
                  </a:lnTo>
                  <a:lnTo>
                    <a:pt x="46887" y="2548"/>
                  </a:lnTo>
                  <a:lnTo>
                    <a:pt x="47547" y="2454"/>
                  </a:lnTo>
                  <a:lnTo>
                    <a:pt x="48207" y="2265"/>
                  </a:lnTo>
                  <a:lnTo>
                    <a:pt x="48302" y="2359"/>
                  </a:lnTo>
                  <a:lnTo>
                    <a:pt x="49434" y="2359"/>
                  </a:lnTo>
                  <a:lnTo>
                    <a:pt x="49717" y="2265"/>
                  </a:lnTo>
                  <a:lnTo>
                    <a:pt x="50094" y="2171"/>
                  </a:lnTo>
                  <a:lnTo>
                    <a:pt x="50755" y="2076"/>
                  </a:lnTo>
                  <a:lnTo>
                    <a:pt x="52170" y="1982"/>
                  </a:lnTo>
                  <a:lnTo>
                    <a:pt x="54056" y="1793"/>
                  </a:lnTo>
                  <a:lnTo>
                    <a:pt x="56132" y="1510"/>
                  </a:lnTo>
                  <a:lnTo>
                    <a:pt x="56037" y="1605"/>
                  </a:lnTo>
                  <a:lnTo>
                    <a:pt x="55943" y="1699"/>
                  </a:lnTo>
                  <a:lnTo>
                    <a:pt x="55754" y="1699"/>
                  </a:lnTo>
                  <a:lnTo>
                    <a:pt x="55471" y="1793"/>
                  </a:lnTo>
                  <a:lnTo>
                    <a:pt x="55377" y="1888"/>
                  </a:lnTo>
                  <a:lnTo>
                    <a:pt x="56415" y="1605"/>
                  </a:lnTo>
                  <a:lnTo>
                    <a:pt x="56887" y="1510"/>
                  </a:lnTo>
                  <a:lnTo>
                    <a:pt x="56981" y="1605"/>
                  </a:lnTo>
                  <a:lnTo>
                    <a:pt x="56887" y="1699"/>
                  </a:lnTo>
                  <a:lnTo>
                    <a:pt x="57358" y="1605"/>
                  </a:lnTo>
                  <a:lnTo>
                    <a:pt x="57736" y="1605"/>
                  </a:lnTo>
                  <a:lnTo>
                    <a:pt x="58207" y="1510"/>
                  </a:lnTo>
                  <a:lnTo>
                    <a:pt x="58679" y="1510"/>
                  </a:lnTo>
                  <a:lnTo>
                    <a:pt x="58773" y="1416"/>
                  </a:lnTo>
                  <a:lnTo>
                    <a:pt x="58868" y="1322"/>
                  </a:lnTo>
                  <a:lnTo>
                    <a:pt x="59056" y="1133"/>
                  </a:lnTo>
                  <a:lnTo>
                    <a:pt x="59151" y="1227"/>
                  </a:lnTo>
                  <a:lnTo>
                    <a:pt x="59339" y="1227"/>
                  </a:lnTo>
                  <a:lnTo>
                    <a:pt x="59434" y="1322"/>
                  </a:lnTo>
                  <a:lnTo>
                    <a:pt x="59339" y="1510"/>
                  </a:lnTo>
                  <a:lnTo>
                    <a:pt x="59811" y="1416"/>
                  </a:lnTo>
                  <a:lnTo>
                    <a:pt x="60000" y="1322"/>
                  </a:lnTo>
                  <a:lnTo>
                    <a:pt x="60094" y="1416"/>
                  </a:lnTo>
                  <a:lnTo>
                    <a:pt x="60377" y="1322"/>
                  </a:lnTo>
                  <a:lnTo>
                    <a:pt x="60660" y="1227"/>
                  </a:lnTo>
                  <a:lnTo>
                    <a:pt x="61320" y="1133"/>
                  </a:lnTo>
                  <a:lnTo>
                    <a:pt x="61981" y="1227"/>
                  </a:lnTo>
                  <a:lnTo>
                    <a:pt x="62641" y="1227"/>
                  </a:lnTo>
                  <a:lnTo>
                    <a:pt x="62547" y="1133"/>
                  </a:lnTo>
                  <a:lnTo>
                    <a:pt x="63207" y="1039"/>
                  </a:lnTo>
                  <a:lnTo>
                    <a:pt x="63019" y="1133"/>
                  </a:lnTo>
                  <a:lnTo>
                    <a:pt x="63585" y="1133"/>
                  </a:lnTo>
                  <a:lnTo>
                    <a:pt x="63302" y="1039"/>
                  </a:lnTo>
                  <a:lnTo>
                    <a:pt x="63773" y="850"/>
                  </a:lnTo>
                  <a:lnTo>
                    <a:pt x="64151" y="756"/>
                  </a:lnTo>
                  <a:lnTo>
                    <a:pt x="64434" y="850"/>
                  </a:lnTo>
                  <a:lnTo>
                    <a:pt x="64434" y="1133"/>
                  </a:lnTo>
                  <a:lnTo>
                    <a:pt x="65283" y="850"/>
                  </a:lnTo>
                  <a:lnTo>
                    <a:pt x="65283" y="944"/>
                  </a:lnTo>
                  <a:lnTo>
                    <a:pt x="65471" y="944"/>
                  </a:lnTo>
                  <a:lnTo>
                    <a:pt x="65566" y="850"/>
                  </a:lnTo>
                  <a:lnTo>
                    <a:pt x="65754" y="944"/>
                  </a:lnTo>
                  <a:lnTo>
                    <a:pt x="66132" y="850"/>
                  </a:lnTo>
                  <a:lnTo>
                    <a:pt x="66981" y="850"/>
                  </a:lnTo>
                  <a:lnTo>
                    <a:pt x="66981" y="944"/>
                  </a:lnTo>
                  <a:lnTo>
                    <a:pt x="66886" y="1039"/>
                  </a:lnTo>
                  <a:lnTo>
                    <a:pt x="66792" y="1039"/>
                  </a:lnTo>
                  <a:lnTo>
                    <a:pt x="66792" y="1133"/>
                  </a:lnTo>
                  <a:lnTo>
                    <a:pt x="67641" y="944"/>
                  </a:lnTo>
                  <a:lnTo>
                    <a:pt x="68113" y="850"/>
                  </a:lnTo>
                  <a:lnTo>
                    <a:pt x="68584" y="850"/>
                  </a:lnTo>
                  <a:lnTo>
                    <a:pt x="68773" y="944"/>
                  </a:lnTo>
                  <a:lnTo>
                    <a:pt x="68962" y="944"/>
                  </a:lnTo>
                  <a:lnTo>
                    <a:pt x="69150" y="850"/>
                  </a:lnTo>
                  <a:lnTo>
                    <a:pt x="70849" y="944"/>
                  </a:lnTo>
                  <a:lnTo>
                    <a:pt x="71509" y="850"/>
                  </a:lnTo>
                  <a:lnTo>
                    <a:pt x="72169" y="756"/>
                  </a:lnTo>
                  <a:lnTo>
                    <a:pt x="73207" y="756"/>
                  </a:lnTo>
                  <a:lnTo>
                    <a:pt x="73584" y="944"/>
                  </a:lnTo>
                  <a:lnTo>
                    <a:pt x="73962" y="944"/>
                  </a:lnTo>
                  <a:lnTo>
                    <a:pt x="73773" y="756"/>
                  </a:lnTo>
                  <a:lnTo>
                    <a:pt x="74056" y="567"/>
                  </a:lnTo>
                  <a:lnTo>
                    <a:pt x="74150" y="567"/>
                  </a:lnTo>
                  <a:lnTo>
                    <a:pt x="74150" y="756"/>
                  </a:lnTo>
                  <a:lnTo>
                    <a:pt x="74339" y="850"/>
                  </a:lnTo>
                  <a:lnTo>
                    <a:pt x="74433" y="756"/>
                  </a:lnTo>
                  <a:lnTo>
                    <a:pt x="74716" y="661"/>
                  </a:lnTo>
                  <a:lnTo>
                    <a:pt x="75188" y="661"/>
                  </a:lnTo>
                  <a:lnTo>
                    <a:pt x="75188" y="756"/>
                  </a:lnTo>
                  <a:lnTo>
                    <a:pt x="74999" y="850"/>
                  </a:lnTo>
                  <a:lnTo>
                    <a:pt x="75377" y="756"/>
                  </a:lnTo>
                  <a:lnTo>
                    <a:pt x="75754" y="756"/>
                  </a:lnTo>
                  <a:lnTo>
                    <a:pt x="75471" y="850"/>
                  </a:lnTo>
                  <a:lnTo>
                    <a:pt x="75565" y="944"/>
                  </a:lnTo>
                  <a:lnTo>
                    <a:pt x="76226" y="1039"/>
                  </a:lnTo>
                  <a:lnTo>
                    <a:pt x="76320" y="850"/>
                  </a:lnTo>
                  <a:lnTo>
                    <a:pt x="76509" y="850"/>
                  </a:lnTo>
                  <a:lnTo>
                    <a:pt x="76792" y="756"/>
                  </a:lnTo>
                  <a:lnTo>
                    <a:pt x="77075" y="661"/>
                  </a:lnTo>
                  <a:lnTo>
                    <a:pt x="76886" y="850"/>
                  </a:lnTo>
                  <a:lnTo>
                    <a:pt x="76981" y="944"/>
                  </a:lnTo>
                  <a:lnTo>
                    <a:pt x="77264" y="1039"/>
                  </a:lnTo>
                  <a:lnTo>
                    <a:pt x="77547" y="1133"/>
                  </a:lnTo>
                  <a:lnTo>
                    <a:pt x="77924" y="1227"/>
                  </a:lnTo>
                  <a:lnTo>
                    <a:pt x="78018" y="1133"/>
                  </a:lnTo>
                  <a:lnTo>
                    <a:pt x="77924" y="1039"/>
                  </a:lnTo>
                  <a:lnTo>
                    <a:pt x="78207" y="944"/>
                  </a:lnTo>
                  <a:lnTo>
                    <a:pt x="78490" y="1039"/>
                  </a:lnTo>
                  <a:lnTo>
                    <a:pt x="78773" y="1039"/>
                  </a:lnTo>
                  <a:lnTo>
                    <a:pt x="79056" y="1133"/>
                  </a:lnTo>
                  <a:lnTo>
                    <a:pt x="79716" y="944"/>
                  </a:lnTo>
                  <a:lnTo>
                    <a:pt x="80282" y="756"/>
                  </a:lnTo>
                  <a:lnTo>
                    <a:pt x="80282" y="850"/>
                  </a:lnTo>
                  <a:lnTo>
                    <a:pt x="80188" y="944"/>
                  </a:lnTo>
                  <a:lnTo>
                    <a:pt x="80848" y="1039"/>
                  </a:lnTo>
                  <a:lnTo>
                    <a:pt x="81131" y="1039"/>
                  </a:lnTo>
                  <a:lnTo>
                    <a:pt x="81131" y="1133"/>
                  </a:lnTo>
                  <a:lnTo>
                    <a:pt x="81037" y="1227"/>
                  </a:lnTo>
                  <a:lnTo>
                    <a:pt x="81697" y="1039"/>
                  </a:lnTo>
                  <a:lnTo>
                    <a:pt x="81886" y="944"/>
                  </a:lnTo>
                  <a:lnTo>
                    <a:pt x="81792" y="850"/>
                  </a:lnTo>
                  <a:lnTo>
                    <a:pt x="81414" y="850"/>
                  </a:lnTo>
                  <a:lnTo>
                    <a:pt x="80943" y="944"/>
                  </a:lnTo>
                  <a:lnTo>
                    <a:pt x="81037" y="756"/>
                  </a:lnTo>
                  <a:lnTo>
                    <a:pt x="80754" y="944"/>
                  </a:lnTo>
                  <a:lnTo>
                    <a:pt x="80660" y="756"/>
                  </a:lnTo>
                  <a:lnTo>
                    <a:pt x="80754" y="661"/>
                  </a:lnTo>
                  <a:lnTo>
                    <a:pt x="80188" y="661"/>
                  </a:lnTo>
                  <a:lnTo>
                    <a:pt x="80188" y="567"/>
                  </a:lnTo>
                  <a:lnTo>
                    <a:pt x="80282" y="567"/>
                  </a:lnTo>
                  <a:lnTo>
                    <a:pt x="79528" y="473"/>
                  </a:lnTo>
                  <a:lnTo>
                    <a:pt x="79339" y="567"/>
                  </a:lnTo>
                  <a:lnTo>
                    <a:pt x="79245" y="567"/>
                  </a:lnTo>
                  <a:lnTo>
                    <a:pt x="79245" y="661"/>
                  </a:lnTo>
                  <a:lnTo>
                    <a:pt x="79056" y="850"/>
                  </a:lnTo>
                  <a:lnTo>
                    <a:pt x="78867" y="378"/>
                  </a:lnTo>
                  <a:lnTo>
                    <a:pt x="78679" y="473"/>
                  </a:lnTo>
                  <a:lnTo>
                    <a:pt x="78396" y="567"/>
                  </a:lnTo>
                  <a:lnTo>
                    <a:pt x="78018" y="661"/>
                  </a:lnTo>
                  <a:lnTo>
                    <a:pt x="77924" y="661"/>
                  </a:lnTo>
                  <a:lnTo>
                    <a:pt x="77830" y="567"/>
                  </a:lnTo>
                  <a:lnTo>
                    <a:pt x="77075" y="567"/>
                  </a:lnTo>
                  <a:lnTo>
                    <a:pt x="77264" y="473"/>
                  </a:lnTo>
                  <a:lnTo>
                    <a:pt x="77169" y="284"/>
                  </a:lnTo>
                  <a:lnTo>
                    <a:pt x="76981" y="378"/>
                  </a:lnTo>
                  <a:lnTo>
                    <a:pt x="76792" y="473"/>
                  </a:lnTo>
                  <a:lnTo>
                    <a:pt x="76037" y="473"/>
                  </a:lnTo>
                  <a:lnTo>
                    <a:pt x="74716" y="190"/>
                  </a:lnTo>
                  <a:lnTo>
                    <a:pt x="74433" y="378"/>
                  </a:lnTo>
                  <a:lnTo>
                    <a:pt x="74056" y="378"/>
                  </a:lnTo>
                  <a:lnTo>
                    <a:pt x="74150" y="190"/>
                  </a:lnTo>
                  <a:lnTo>
                    <a:pt x="74056" y="190"/>
                  </a:lnTo>
                  <a:lnTo>
                    <a:pt x="73773" y="284"/>
                  </a:lnTo>
                  <a:lnTo>
                    <a:pt x="73773" y="95"/>
                  </a:lnTo>
                  <a:lnTo>
                    <a:pt x="73301" y="190"/>
                  </a:lnTo>
                  <a:lnTo>
                    <a:pt x="72830" y="190"/>
                  </a:lnTo>
                  <a:lnTo>
                    <a:pt x="72830" y="378"/>
                  </a:lnTo>
                  <a:lnTo>
                    <a:pt x="72924" y="473"/>
                  </a:lnTo>
                  <a:lnTo>
                    <a:pt x="72924" y="567"/>
                  </a:lnTo>
                  <a:lnTo>
                    <a:pt x="72735" y="661"/>
                  </a:lnTo>
                  <a:lnTo>
                    <a:pt x="72735" y="567"/>
                  </a:lnTo>
                  <a:lnTo>
                    <a:pt x="72547" y="473"/>
                  </a:lnTo>
                  <a:lnTo>
                    <a:pt x="72452" y="378"/>
                  </a:lnTo>
                  <a:lnTo>
                    <a:pt x="72641" y="284"/>
                  </a:lnTo>
                  <a:lnTo>
                    <a:pt x="71603" y="284"/>
                  </a:lnTo>
                  <a:lnTo>
                    <a:pt x="70849" y="190"/>
                  </a:lnTo>
                  <a:lnTo>
                    <a:pt x="70660" y="284"/>
                  </a:lnTo>
                  <a:lnTo>
                    <a:pt x="69905" y="473"/>
                  </a:lnTo>
                  <a:lnTo>
                    <a:pt x="69056" y="473"/>
                  </a:lnTo>
                  <a:lnTo>
                    <a:pt x="68207" y="378"/>
                  </a:lnTo>
                  <a:lnTo>
                    <a:pt x="67547" y="284"/>
                  </a:lnTo>
                  <a:lnTo>
                    <a:pt x="67641" y="190"/>
                  </a:lnTo>
                  <a:lnTo>
                    <a:pt x="67735" y="190"/>
                  </a:lnTo>
                  <a:lnTo>
                    <a:pt x="67169" y="95"/>
                  </a:lnTo>
                  <a:lnTo>
                    <a:pt x="66698" y="95"/>
                  </a:lnTo>
                  <a:lnTo>
                    <a:pt x="66886" y="190"/>
                  </a:lnTo>
                  <a:lnTo>
                    <a:pt x="65283" y="190"/>
                  </a:lnTo>
                  <a:lnTo>
                    <a:pt x="64905" y="95"/>
                  </a:lnTo>
                  <a:lnTo>
                    <a:pt x="64905" y="190"/>
                  </a:lnTo>
                  <a:lnTo>
                    <a:pt x="65000" y="190"/>
                  </a:lnTo>
                  <a:lnTo>
                    <a:pt x="65094" y="284"/>
                  </a:lnTo>
                  <a:lnTo>
                    <a:pt x="65094" y="378"/>
                  </a:lnTo>
                  <a:lnTo>
                    <a:pt x="64528" y="284"/>
                  </a:lnTo>
                  <a:lnTo>
                    <a:pt x="63962" y="190"/>
                  </a:lnTo>
                  <a:lnTo>
                    <a:pt x="63773" y="284"/>
                  </a:lnTo>
                  <a:lnTo>
                    <a:pt x="63585" y="473"/>
                  </a:lnTo>
                  <a:lnTo>
                    <a:pt x="63396" y="567"/>
                  </a:lnTo>
                  <a:lnTo>
                    <a:pt x="63302" y="567"/>
                  </a:lnTo>
                  <a:lnTo>
                    <a:pt x="63207" y="473"/>
                  </a:lnTo>
                  <a:lnTo>
                    <a:pt x="63207" y="284"/>
                  </a:lnTo>
                  <a:lnTo>
                    <a:pt x="63396" y="284"/>
                  </a:lnTo>
                  <a:lnTo>
                    <a:pt x="63490" y="190"/>
                  </a:lnTo>
                  <a:lnTo>
                    <a:pt x="63113" y="190"/>
                  </a:lnTo>
                  <a:lnTo>
                    <a:pt x="61981" y="284"/>
                  </a:lnTo>
                  <a:lnTo>
                    <a:pt x="61320" y="284"/>
                  </a:lnTo>
                  <a:lnTo>
                    <a:pt x="61226" y="190"/>
                  </a:lnTo>
                  <a:lnTo>
                    <a:pt x="61320" y="95"/>
                  </a:lnTo>
                  <a:lnTo>
                    <a:pt x="60849" y="190"/>
                  </a:lnTo>
                  <a:lnTo>
                    <a:pt x="6054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2202700" y="1204225"/>
              <a:ext cx="176900" cy="176900"/>
            </a:xfrm>
            <a:custGeom>
              <a:avLst/>
              <a:gdLst/>
              <a:ahLst/>
              <a:cxnLst/>
              <a:rect l="0" t="0" r="0" b="0"/>
              <a:pathLst>
                <a:path w="7076" h="7076" extrusionOk="0">
                  <a:moveTo>
                    <a:pt x="2548" y="1132"/>
                  </a:moveTo>
                  <a:lnTo>
                    <a:pt x="2548" y="1132"/>
                  </a:lnTo>
                  <a:lnTo>
                    <a:pt x="2548" y="1132"/>
                  </a:lnTo>
                  <a:close/>
                  <a:moveTo>
                    <a:pt x="2170" y="1132"/>
                  </a:moveTo>
                  <a:lnTo>
                    <a:pt x="2170" y="1227"/>
                  </a:lnTo>
                  <a:lnTo>
                    <a:pt x="2265" y="1132"/>
                  </a:lnTo>
                  <a:close/>
                  <a:moveTo>
                    <a:pt x="2076" y="1227"/>
                  </a:moveTo>
                  <a:lnTo>
                    <a:pt x="2076" y="1227"/>
                  </a:lnTo>
                  <a:lnTo>
                    <a:pt x="2076" y="1227"/>
                  </a:lnTo>
                  <a:close/>
                  <a:moveTo>
                    <a:pt x="472" y="1604"/>
                  </a:moveTo>
                  <a:lnTo>
                    <a:pt x="378" y="1698"/>
                  </a:lnTo>
                  <a:lnTo>
                    <a:pt x="472" y="1651"/>
                  </a:lnTo>
                  <a:lnTo>
                    <a:pt x="472" y="1651"/>
                  </a:lnTo>
                  <a:lnTo>
                    <a:pt x="472" y="1604"/>
                  </a:lnTo>
                  <a:close/>
                  <a:moveTo>
                    <a:pt x="567" y="1604"/>
                  </a:moveTo>
                  <a:lnTo>
                    <a:pt x="472" y="1651"/>
                  </a:lnTo>
                  <a:lnTo>
                    <a:pt x="472" y="1651"/>
                  </a:lnTo>
                  <a:lnTo>
                    <a:pt x="472" y="1698"/>
                  </a:lnTo>
                  <a:lnTo>
                    <a:pt x="567" y="1604"/>
                  </a:lnTo>
                  <a:close/>
                  <a:moveTo>
                    <a:pt x="6038" y="3680"/>
                  </a:moveTo>
                  <a:lnTo>
                    <a:pt x="6015" y="3703"/>
                  </a:lnTo>
                  <a:lnTo>
                    <a:pt x="6015" y="3703"/>
                  </a:lnTo>
                  <a:lnTo>
                    <a:pt x="6227" y="3774"/>
                  </a:lnTo>
                  <a:lnTo>
                    <a:pt x="6038" y="3680"/>
                  </a:lnTo>
                  <a:close/>
                  <a:moveTo>
                    <a:pt x="850" y="0"/>
                  </a:moveTo>
                  <a:lnTo>
                    <a:pt x="378" y="378"/>
                  </a:lnTo>
                  <a:lnTo>
                    <a:pt x="1" y="755"/>
                  </a:lnTo>
                  <a:lnTo>
                    <a:pt x="95" y="849"/>
                  </a:lnTo>
                  <a:lnTo>
                    <a:pt x="189" y="1038"/>
                  </a:lnTo>
                  <a:lnTo>
                    <a:pt x="284" y="1132"/>
                  </a:lnTo>
                  <a:lnTo>
                    <a:pt x="378" y="1227"/>
                  </a:lnTo>
                  <a:lnTo>
                    <a:pt x="472" y="1227"/>
                  </a:lnTo>
                  <a:lnTo>
                    <a:pt x="755" y="1132"/>
                  </a:lnTo>
                  <a:lnTo>
                    <a:pt x="755" y="1132"/>
                  </a:lnTo>
                  <a:lnTo>
                    <a:pt x="472" y="1415"/>
                  </a:lnTo>
                  <a:lnTo>
                    <a:pt x="661" y="1415"/>
                  </a:lnTo>
                  <a:lnTo>
                    <a:pt x="567" y="1604"/>
                  </a:lnTo>
                  <a:lnTo>
                    <a:pt x="567" y="1604"/>
                  </a:lnTo>
                  <a:lnTo>
                    <a:pt x="1227" y="1415"/>
                  </a:lnTo>
                  <a:lnTo>
                    <a:pt x="1038" y="1604"/>
                  </a:lnTo>
                  <a:lnTo>
                    <a:pt x="850" y="1887"/>
                  </a:lnTo>
                  <a:lnTo>
                    <a:pt x="1321" y="2264"/>
                  </a:lnTo>
                  <a:lnTo>
                    <a:pt x="2548" y="3114"/>
                  </a:lnTo>
                  <a:lnTo>
                    <a:pt x="3963" y="4057"/>
                  </a:lnTo>
                  <a:lnTo>
                    <a:pt x="4529" y="4340"/>
                  </a:lnTo>
                  <a:lnTo>
                    <a:pt x="4812" y="4340"/>
                  </a:lnTo>
                  <a:lnTo>
                    <a:pt x="4718" y="4434"/>
                  </a:lnTo>
                  <a:lnTo>
                    <a:pt x="4718" y="4529"/>
                  </a:lnTo>
                  <a:lnTo>
                    <a:pt x="5001" y="4717"/>
                  </a:lnTo>
                  <a:lnTo>
                    <a:pt x="5001" y="4717"/>
                  </a:lnTo>
                  <a:lnTo>
                    <a:pt x="4812" y="4623"/>
                  </a:lnTo>
                  <a:lnTo>
                    <a:pt x="4906" y="4812"/>
                  </a:lnTo>
                  <a:lnTo>
                    <a:pt x="5189" y="5000"/>
                  </a:lnTo>
                  <a:lnTo>
                    <a:pt x="5189" y="5000"/>
                  </a:lnTo>
                  <a:lnTo>
                    <a:pt x="5001" y="4906"/>
                  </a:lnTo>
                  <a:lnTo>
                    <a:pt x="4718" y="4812"/>
                  </a:lnTo>
                  <a:lnTo>
                    <a:pt x="4812" y="4812"/>
                  </a:lnTo>
                  <a:lnTo>
                    <a:pt x="4623" y="4717"/>
                  </a:lnTo>
                  <a:lnTo>
                    <a:pt x="4246" y="4717"/>
                  </a:lnTo>
                  <a:lnTo>
                    <a:pt x="4246" y="4623"/>
                  </a:lnTo>
                  <a:lnTo>
                    <a:pt x="4057" y="4812"/>
                  </a:lnTo>
                  <a:lnTo>
                    <a:pt x="3963" y="5095"/>
                  </a:lnTo>
                  <a:lnTo>
                    <a:pt x="4151" y="4906"/>
                  </a:lnTo>
                  <a:lnTo>
                    <a:pt x="4623" y="4906"/>
                  </a:lnTo>
                  <a:lnTo>
                    <a:pt x="4529" y="5000"/>
                  </a:lnTo>
                  <a:lnTo>
                    <a:pt x="4529" y="5189"/>
                  </a:lnTo>
                  <a:lnTo>
                    <a:pt x="4623" y="5378"/>
                  </a:lnTo>
                  <a:lnTo>
                    <a:pt x="4340" y="5472"/>
                  </a:lnTo>
                  <a:lnTo>
                    <a:pt x="3963" y="5755"/>
                  </a:lnTo>
                  <a:lnTo>
                    <a:pt x="3585" y="6132"/>
                  </a:lnTo>
                  <a:lnTo>
                    <a:pt x="3491" y="6321"/>
                  </a:lnTo>
                  <a:lnTo>
                    <a:pt x="3491" y="6510"/>
                  </a:lnTo>
                  <a:lnTo>
                    <a:pt x="3302" y="6415"/>
                  </a:lnTo>
                  <a:lnTo>
                    <a:pt x="3208" y="6321"/>
                  </a:lnTo>
                  <a:lnTo>
                    <a:pt x="3114" y="6415"/>
                  </a:lnTo>
                  <a:lnTo>
                    <a:pt x="3019" y="6604"/>
                  </a:lnTo>
                  <a:lnTo>
                    <a:pt x="3019" y="6793"/>
                  </a:lnTo>
                  <a:lnTo>
                    <a:pt x="3302" y="6981"/>
                  </a:lnTo>
                  <a:lnTo>
                    <a:pt x="3397" y="6981"/>
                  </a:lnTo>
                  <a:lnTo>
                    <a:pt x="3585" y="6887"/>
                  </a:lnTo>
                  <a:lnTo>
                    <a:pt x="3680" y="6604"/>
                  </a:lnTo>
                  <a:lnTo>
                    <a:pt x="3680" y="6227"/>
                  </a:lnTo>
                  <a:lnTo>
                    <a:pt x="3868" y="6415"/>
                  </a:lnTo>
                  <a:lnTo>
                    <a:pt x="4151" y="6604"/>
                  </a:lnTo>
                  <a:lnTo>
                    <a:pt x="4246" y="6510"/>
                  </a:lnTo>
                  <a:lnTo>
                    <a:pt x="4529" y="6227"/>
                  </a:lnTo>
                  <a:lnTo>
                    <a:pt x="4718" y="5849"/>
                  </a:lnTo>
                  <a:lnTo>
                    <a:pt x="4812" y="5566"/>
                  </a:lnTo>
                  <a:lnTo>
                    <a:pt x="5284" y="5661"/>
                  </a:lnTo>
                  <a:lnTo>
                    <a:pt x="5661" y="5849"/>
                  </a:lnTo>
                  <a:lnTo>
                    <a:pt x="5661" y="5661"/>
                  </a:lnTo>
                  <a:lnTo>
                    <a:pt x="5755" y="5566"/>
                  </a:lnTo>
                  <a:lnTo>
                    <a:pt x="5944" y="5283"/>
                  </a:lnTo>
                  <a:lnTo>
                    <a:pt x="5944" y="5095"/>
                  </a:lnTo>
                  <a:lnTo>
                    <a:pt x="5755" y="5000"/>
                  </a:lnTo>
                  <a:lnTo>
                    <a:pt x="6133" y="5000"/>
                  </a:lnTo>
                  <a:lnTo>
                    <a:pt x="6416" y="4906"/>
                  </a:lnTo>
                  <a:lnTo>
                    <a:pt x="6793" y="4529"/>
                  </a:lnTo>
                  <a:lnTo>
                    <a:pt x="6699" y="4529"/>
                  </a:lnTo>
                  <a:lnTo>
                    <a:pt x="6416" y="4434"/>
                  </a:lnTo>
                  <a:lnTo>
                    <a:pt x="6227" y="4434"/>
                  </a:lnTo>
                  <a:lnTo>
                    <a:pt x="6887" y="4340"/>
                  </a:lnTo>
                  <a:lnTo>
                    <a:pt x="7076" y="4246"/>
                  </a:lnTo>
                  <a:lnTo>
                    <a:pt x="6982" y="4246"/>
                  </a:lnTo>
                  <a:lnTo>
                    <a:pt x="6604" y="4151"/>
                  </a:lnTo>
                  <a:lnTo>
                    <a:pt x="6321" y="4151"/>
                  </a:lnTo>
                  <a:lnTo>
                    <a:pt x="6699" y="4057"/>
                  </a:lnTo>
                  <a:lnTo>
                    <a:pt x="6793" y="3963"/>
                  </a:lnTo>
                  <a:lnTo>
                    <a:pt x="5850" y="3963"/>
                  </a:lnTo>
                  <a:lnTo>
                    <a:pt x="5944" y="3868"/>
                  </a:lnTo>
                  <a:lnTo>
                    <a:pt x="5944" y="3774"/>
                  </a:lnTo>
                  <a:lnTo>
                    <a:pt x="6015" y="3703"/>
                  </a:lnTo>
                  <a:lnTo>
                    <a:pt x="6015" y="3703"/>
                  </a:lnTo>
                  <a:lnTo>
                    <a:pt x="5944" y="3680"/>
                  </a:lnTo>
                  <a:lnTo>
                    <a:pt x="5472" y="3680"/>
                  </a:lnTo>
                  <a:lnTo>
                    <a:pt x="5284" y="3585"/>
                  </a:lnTo>
                  <a:lnTo>
                    <a:pt x="5095" y="3397"/>
                  </a:lnTo>
                  <a:lnTo>
                    <a:pt x="5001" y="3019"/>
                  </a:lnTo>
                  <a:lnTo>
                    <a:pt x="5001" y="2736"/>
                  </a:lnTo>
                  <a:lnTo>
                    <a:pt x="4529" y="2642"/>
                  </a:lnTo>
                  <a:lnTo>
                    <a:pt x="3491" y="2264"/>
                  </a:lnTo>
                  <a:lnTo>
                    <a:pt x="2925" y="1981"/>
                  </a:lnTo>
                  <a:lnTo>
                    <a:pt x="2548" y="1698"/>
                  </a:lnTo>
                  <a:lnTo>
                    <a:pt x="2359" y="1415"/>
                  </a:lnTo>
                  <a:lnTo>
                    <a:pt x="2359" y="1321"/>
                  </a:lnTo>
                  <a:lnTo>
                    <a:pt x="2548" y="1132"/>
                  </a:lnTo>
                  <a:lnTo>
                    <a:pt x="2265" y="1321"/>
                  </a:lnTo>
                  <a:lnTo>
                    <a:pt x="2170" y="1321"/>
                  </a:lnTo>
                  <a:lnTo>
                    <a:pt x="2170" y="1227"/>
                  </a:lnTo>
                  <a:lnTo>
                    <a:pt x="2076" y="1321"/>
                  </a:lnTo>
                  <a:lnTo>
                    <a:pt x="2076" y="1227"/>
                  </a:lnTo>
                  <a:lnTo>
                    <a:pt x="1887" y="1510"/>
                  </a:lnTo>
                  <a:lnTo>
                    <a:pt x="1887" y="1321"/>
                  </a:lnTo>
                  <a:lnTo>
                    <a:pt x="1793" y="1132"/>
                  </a:lnTo>
                  <a:lnTo>
                    <a:pt x="1321" y="849"/>
                  </a:lnTo>
                  <a:lnTo>
                    <a:pt x="1133" y="661"/>
                  </a:lnTo>
                  <a:lnTo>
                    <a:pt x="944" y="472"/>
                  </a:lnTo>
                  <a:lnTo>
                    <a:pt x="850" y="283"/>
                  </a:lnTo>
                  <a:lnTo>
                    <a:pt x="850" y="0"/>
                  </a:lnTo>
                  <a:close/>
                  <a:moveTo>
                    <a:pt x="2642" y="6793"/>
                  </a:moveTo>
                  <a:lnTo>
                    <a:pt x="2642" y="6981"/>
                  </a:lnTo>
                  <a:lnTo>
                    <a:pt x="3019" y="7076"/>
                  </a:lnTo>
                  <a:lnTo>
                    <a:pt x="2736" y="6887"/>
                  </a:lnTo>
                  <a:lnTo>
                    <a:pt x="2642" y="6793"/>
                  </a:lnTo>
                  <a:close/>
                  <a:moveTo>
                    <a:pt x="3019" y="6793"/>
                  </a:moveTo>
                  <a:lnTo>
                    <a:pt x="3019" y="7076"/>
                  </a:lnTo>
                  <a:lnTo>
                    <a:pt x="3114" y="7076"/>
                  </a:lnTo>
                  <a:lnTo>
                    <a:pt x="3019" y="67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8" name="Shape 88"/>
          <p:cNvSpPr/>
          <p:nvPr/>
        </p:nvSpPr>
        <p:spPr>
          <a:xfrm>
            <a:off x="1590897" y="1374073"/>
            <a:ext cx="5962224" cy="2132105"/>
          </a:xfrm>
          <a:custGeom>
            <a:avLst/>
            <a:gdLst/>
            <a:ahLst/>
            <a:cxnLst/>
            <a:rect l="0" t="0" r="0" b="0"/>
            <a:pathLst>
              <a:path w="71886" h="68584" extrusionOk="0">
                <a:moveTo>
                  <a:pt x="48962" y="1604"/>
                </a:moveTo>
                <a:lnTo>
                  <a:pt x="48679" y="1698"/>
                </a:lnTo>
                <a:lnTo>
                  <a:pt x="49811" y="1698"/>
                </a:lnTo>
                <a:lnTo>
                  <a:pt x="48962" y="1793"/>
                </a:lnTo>
                <a:lnTo>
                  <a:pt x="47924" y="1698"/>
                </a:lnTo>
                <a:lnTo>
                  <a:pt x="46980" y="1698"/>
                </a:lnTo>
                <a:lnTo>
                  <a:pt x="47452" y="1604"/>
                </a:lnTo>
                <a:close/>
                <a:moveTo>
                  <a:pt x="23773" y="1793"/>
                </a:moveTo>
                <a:lnTo>
                  <a:pt x="22547" y="1887"/>
                </a:lnTo>
                <a:lnTo>
                  <a:pt x="23113" y="1793"/>
                </a:lnTo>
                <a:close/>
                <a:moveTo>
                  <a:pt x="50471" y="1793"/>
                </a:moveTo>
                <a:lnTo>
                  <a:pt x="50660" y="1887"/>
                </a:lnTo>
                <a:lnTo>
                  <a:pt x="48301" y="1981"/>
                </a:lnTo>
                <a:lnTo>
                  <a:pt x="50471" y="1793"/>
                </a:lnTo>
                <a:close/>
                <a:moveTo>
                  <a:pt x="41603" y="1887"/>
                </a:moveTo>
                <a:lnTo>
                  <a:pt x="41698" y="1981"/>
                </a:lnTo>
                <a:lnTo>
                  <a:pt x="39811" y="2076"/>
                </a:lnTo>
                <a:lnTo>
                  <a:pt x="41320" y="1887"/>
                </a:lnTo>
                <a:lnTo>
                  <a:pt x="41320" y="1887"/>
                </a:lnTo>
                <a:lnTo>
                  <a:pt x="40943" y="1981"/>
                </a:lnTo>
                <a:lnTo>
                  <a:pt x="41603" y="1887"/>
                </a:lnTo>
                <a:close/>
                <a:moveTo>
                  <a:pt x="61409" y="2301"/>
                </a:moveTo>
                <a:lnTo>
                  <a:pt x="60659" y="2359"/>
                </a:lnTo>
                <a:lnTo>
                  <a:pt x="59527" y="2453"/>
                </a:lnTo>
                <a:lnTo>
                  <a:pt x="61886" y="2453"/>
                </a:lnTo>
                <a:lnTo>
                  <a:pt x="61773" y="2378"/>
                </a:lnTo>
                <a:lnTo>
                  <a:pt x="61697" y="2359"/>
                </a:lnTo>
                <a:lnTo>
                  <a:pt x="61409" y="2301"/>
                </a:lnTo>
                <a:close/>
                <a:moveTo>
                  <a:pt x="4245" y="3113"/>
                </a:moveTo>
                <a:lnTo>
                  <a:pt x="4245" y="3113"/>
                </a:lnTo>
                <a:lnTo>
                  <a:pt x="4245" y="3113"/>
                </a:lnTo>
                <a:close/>
                <a:moveTo>
                  <a:pt x="15189" y="4151"/>
                </a:moveTo>
                <a:lnTo>
                  <a:pt x="14074" y="4337"/>
                </a:lnTo>
                <a:lnTo>
                  <a:pt x="15189" y="4151"/>
                </a:lnTo>
                <a:close/>
                <a:moveTo>
                  <a:pt x="67074" y="19245"/>
                </a:moveTo>
                <a:lnTo>
                  <a:pt x="67067" y="19277"/>
                </a:lnTo>
                <a:lnTo>
                  <a:pt x="67093" y="19490"/>
                </a:lnTo>
                <a:lnTo>
                  <a:pt x="67074" y="19245"/>
                </a:lnTo>
                <a:close/>
                <a:moveTo>
                  <a:pt x="67093" y="19490"/>
                </a:moveTo>
                <a:lnTo>
                  <a:pt x="67169" y="20472"/>
                </a:lnTo>
                <a:lnTo>
                  <a:pt x="67357" y="21604"/>
                </a:lnTo>
                <a:lnTo>
                  <a:pt x="67093" y="19490"/>
                </a:lnTo>
                <a:close/>
                <a:moveTo>
                  <a:pt x="71558" y="26891"/>
                </a:moveTo>
                <a:lnTo>
                  <a:pt x="71603" y="27358"/>
                </a:lnTo>
                <a:lnTo>
                  <a:pt x="71603" y="26981"/>
                </a:lnTo>
                <a:lnTo>
                  <a:pt x="71558" y="26891"/>
                </a:lnTo>
                <a:close/>
                <a:moveTo>
                  <a:pt x="64339" y="3113"/>
                </a:moveTo>
                <a:lnTo>
                  <a:pt x="64905" y="3396"/>
                </a:lnTo>
                <a:lnTo>
                  <a:pt x="65282" y="3774"/>
                </a:lnTo>
                <a:lnTo>
                  <a:pt x="65659" y="4245"/>
                </a:lnTo>
                <a:lnTo>
                  <a:pt x="65942" y="4717"/>
                </a:lnTo>
                <a:lnTo>
                  <a:pt x="66414" y="6132"/>
                </a:lnTo>
                <a:lnTo>
                  <a:pt x="67074" y="8208"/>
                </a:lnTo>
                <a:lnTo>
                  <a:pt x="66791" y="7547"/>
                </a:lnTo>
                <a:lnTo>
                  <a:pt x="66791" y="7830"/>
                </a:lnTo>
                <a:lnTo>
                  <a:pt x="66508" y="7642"/>
                </a:lnTo>
                <a:lnTo>
                  <a:pt x="66225" y="7547"/>
                </a:lnTo>
                <a:lnTo>
                  <a:pt x="66791" y="9717"/>
                </a:lnTo>
                <a:lnTo>
                  <a:pt x="67074" y="10943"/>
                </a:lnTo>
                <a:lnTo>
                  <a:pt x="67452" y="11981"/>
                </a:lnTo>
                <a:lnTo>
                  <a:pt x="67357" y="11981"/>
                </a:lnTo>
                <a:lnTo>
                  <a:pt x="67924" y="14623"/>
                </a:lnTo>
                <a:lnTo>
                  <a:pt x="68395" y="17264"/>
                </a:lnTo>
                <a:lnTo>
                  <a:pt x="68867" y="19905"/>
                </a:lnTo>
                <a:lnTo>
                  <a:pt x="69527" y="22736"/>
                </a:lnTo>
                <a:lnTo>
                  <a:pt x="69433" y="22170"/>
                </a:lnTo>
                <a:lnTo>
                  <a:pt x="69527" y="21698"/>
                </a:lnTo>
                <a:lnTo>
                  <a:pt x="69810" y="23868"/>
                </a:lnTo>
                <a:lnTo>
                  <a:pt x="69999" y="26037"/>
                </a:lnTo>
                <a:lnTo>
                  <a:pt x="69810" y="24056"/>
                </a:lnTo>
                <a:lnTo>
                  <a:pt x="69905" y="25754"/>
                </a:lnTo>
                <a:lnTo>
                  <a:pt x="70093" y="28773"/>
                </a:lnTo>
                <a:lnTo>
                  <a:pt x="70188" y="30754"/>
                </a:lnTo>
                <a:lnTo>
                  <a:pt x="70093" y="29811"/>
                </a:lnTo>
                <a:lnTo>
                  <a:pt x="69999" y="29151"/>
                </a:lnTo>
                <a:lnTo>
                  <a:pt x="69999" y="30566"/>
                </a:lnTo>
                <a:lnTo>
                  <a:pt x="70093" y="31226"/>
                </a:lnTo>
                <a:lnTo>
                  <a:pt x="70093" y="32452"/>
                </a:lnTo>
                <a:lnTo>
                  <a:pt x="69999" y="33962"/>
                </a:lnTo>
                <a:lnTo>
                  <a:pt x="69716" y="36981"/>
                </a:lnTo>
                <a:lnTo>
                  <a:pt x="69244" y="39999"/>
                </a:lnTo>
                <a:lnTo>
                  <a:pt x="68678" y="43018"/>
                </a:lnTo>
                <a:lnTo>
                  <a:pt x="68678" y="41226"/>
                </a:lnTo>
                <a:lnTo>
                  <a:pt x="68678" y="39433"/>
                </a:lnTo>
                <a:lnTo>
                  <a:pt x="68207" y="32452"/>
                </a:lnTo>
                <a:lnTo>
                  <a:pt x="67735" y="25754"/>
                </a:lnTo>
                <a:lnTo>
                  <a:pt x="67641" y="26320"/>
                </a:lnTo>
                <a:lnTo>
                  <a:pt x="67452" y="25000"/>
                </a:lnTo>
                <a:lnTo>
                  <a:pt x="67263" y="23679"/>
                </a:lnTo>
                <a:lnTo>
                  <a:pt x="67169" y="22264"/>
                </a:lnTo>
                <a:lnTo>
                  <a:pt x="67169" y="21038"/>
                </a:lnTo>
                <a:lnTo>
                  <a:pt x="67074" y="19905"/>
                </a:lnTo>
                <a:lnTo>
                  <a:pt x="66980" y="19622"/>
                </a:lnTo>
                <a:lnTo>
                  <a:pt x="67067" y="19277"/>
                </a:lnTo>
                <a:lnTo>
                  <a:pt x="66886" y="17830"/>
                </a:lnTo>
                <a:lnTo>
                  <a:pt x="66980" y="18962"/>
                </a:lnTo>
                <a:lnTo>
                  <a:pt x="66414" y="14434"/>
                </a:lnTo>
                <a:lnTo>
                  <a:pt x="66603" y="14811"/>
                </a:lnTo>
                <a:lnTo>
                  <a:pt x="66603" y="14623"/>
                </a:lnTo>
                <a:lnTo>
                  <a:pt x="66414" y="13113"/>
                </a:lnTo>
                <a:lnTo>
                  <a:pt x="66131" y="11321"/>
                </a:lnTo>
                <a:lnTo>
                  <a:pt x="66037" y="10849"/>
                </a:lnTo>
                <a:lnTo>
                  <a:pt x="65565" y="7264"/>
                </a:lnTo>
                <a:lnTo>
                  <a:pt x="64999" y="4811"/>
                </a:lnTo>
                <a:lnTo>
                  <a:pt x="64339" y="3113"/>
                </a:lnTo>
                <a:close/>
                <a:moveTo>
                  <a:pt x="69433" y="56131"/>
                </a:moveTo>
                <a:lnTo>
                  <a:pt x="69433" y="57169"/>
                </a:lnTo>
                <a:lnTo>
                  <a:pt x="69339" y="58112"/>
                </a:lnTo>
                <a:lnTo>
                  <a:pt x="69056" y="58867"/>
                </a:lnTo>
                <a:lnTo>
                  <a:pt x="68773" y="59527"/>
                </a:lnTo>
                <a:lnTo>
                  <a:pt x="68678" y="59622"/>
                </a:lnTo>
                <a:lnTo>
                  <a:pt x="68773" y="58773"/>
                </a:lnTo>
                <a:lnTo>
                  <a:pt x="69150" y="57452"/>
                </a:lnTo>
                <a:lnTo>
                  <a:pt x="69433" y="56131"/>
                </a:lnTo>
                <a:close/>
                <a:moveTo>
                  <a:pt x="62169" y="61508"/>
                </a:moveTo>
                <a:lnTo>
                  <a:pt x="61320" y="61697"/>
                </a:lnTo>
                <a:lnTo>
                  <a:pt x="61886" y="61508"/>
                </a:lnTo>
                <a:close/>
                <a:moveTo>
                  <a:pt x="56320" y="62357"/>
                </a:moveTo>
                <a:lnTo>
                  <a:pt x="54418" y="62578"/>
                </a:lnTo>
                <a:lnTo>
                  <a:pt x="54418" y="62578"/>
                </a:lnTo>
                <a:lnTo>
                  <a:pt x="54905" y="62546"/>
                </a:lnTo>
                <a:lnTo>
                  <a:pt x="56320" y="62357"/>
                </a:lnTo>
                <a:close/>
                <a:moveTo>
                  <a:pt x="54418" y="62578"/>
                </a:moveTo>
                <a:lnTo>
                  <a:pt x="53490" y="62640"/>
                </a:lnTo>
                <a:lnTo>
                  <a:pt x="52924" y="62735"/>
                </a:lnTo>
                <a:lnTo>
                  <a:pt x="52263" y="62829"/>
                </a:lnTo>
                <a:lnTo>
                  <a:pt x="54418" y="62578"/>
                </a:lnTo>
                <a:close/>
                <a:moveTo>
                  <a:pt x="48867" y="1793"/>
                </a:moveTo>
                <a:lnTo>
                  <a:pt x="48207" y="1981"/>
                </a:lnTo>
                <a:lnTo>
                  <a:pt x="46886" y="1981"/>
                </a:lnTo>
                <a:lnTo>
                  <a:pt x="49528" y="2076"/>
                </a:lnTo>
                <a:lnTo>
                  <a:pt x="52169" y="2076"/>
                </a:lnTo>
                <a:lnTo>
                  <a:pt x="48490" y="2264"/>
                </a:lnTo>
                <a:lnTo>
                  <a:pt x="48490" y="2264"/>
                </a:lnTo>
                <a:lnTo>
                  <a:pt x="53395" y="2170"/>
                </a:lnTo>
                <a:lnTo>
                  <a:pt x="52263" y="2264"/>
                </a:lnTo>
                <a:lnTo>
                  <a:pt x="51037" y="2359"/>
                </a:lnTo>
                <a:lnTo>
                  <a:pt x="52546" y="2453"/>
                </a:lnTo>
                <a:lnTo>
                  <a:pt x="50754" y="2453"/>
                </a:lnTo>
                <a:lnTo>
                  <a:pt x="50754" y="2547"/>
                </a:lnTo>
                <a:lnTo>
                  <a:pt x="51037" y="2547"/>
                </a:lnTo>
                <a:lnTo>
                  <a:pt x="51509" y="2642"/>
                </a:lnTo>
                <a:lnTo>
                  <a:pt x="50377" y="2736"/>
                </a:lnTo>
                <a:lnTo>
                  <a:pt x="54056" y="2642"/>
                </a:lnTo>
                <a:lnTo>
                  <a:pt x="53490" y="2642"/>
                </a:lnTo>
                <a:lnTo>
                  <a:pt x="53018" y="2453"/>
                </a:lnTo>
                <a:lnTo>
                  <a:pt x="53112" y="2359"/>
                </a:lnTo>
                <a:lnTo>
                  <a:pt x="54339" y="2359"/>
                </a:lnTo>
                <a:lnTo>
                  <a:pt x="55848" y="2453"/>
                </a:lnTo>
                <a:lnTo>
                  <a:pt x="55565" y="2547"/>
                </a:lnTo>
                <a:lnTo>
                  <a:pt x="57169" y="2642"/>
                </a:lnTo>
                <a:lnTo>
                  <a:pt x="57169" y="2642"/>
                </a:lnTo>
                <a:lnTo>
                  <a:pt x="57075" y="2547"/>
                </a:lnTo>
                <a:lnTo>
                  <a:pt x="57358" y="2359"/>
                </a:lnTo>
                <a:lnTo>
                  <a:pt x="58490" y="2264"/>
                </a:lnTo>
                <a:lnTo>
                  <a:pt x="60093" y="2170"/>
                </a:lnTo>
                <a:lnTo>
                  <a:pt x="61603" y="2264"/>
                </a:lnTo>
                <a:lnTo>
                  <a:pt x="61226" y="2264"/>
                </a:lnTo>
                <a:lnTo>
                  <a:pt x="61409" y="2301"/>
                </a:lnTo>
                <a:lnTo>
                  <a:pt x="61632" y="2284"/>
                </a:lnTo>
                <a:lnTo>
                  <a:pt x="61632" y="2284"/>
                </a:lnTo>
                <a:lnTo>
                  <a:pt x="61773" y="2378"/>
                </a:lnTo>
                <a:lnTo>
                  <a:pt x="62075" y="2453"/>
                </a:lnTo>
                <a:lnTo>
                  <a:pt x="62358" y="2736"/>
                </a:lnTo>
                <a:lnTo>
                  <a:pt x="62735" y="3208"/>
                </a:lnTo>
                <a:lnTo>
                  <a:pt x="63207" y="3774"/>
                </a:lnTo>
                <a:lnTo>
                  <a:pt x="63961" y="5189"/>
                </a:lnTo>
                <a:lnTo>
                  <a:pt x="64339" y="5944"/>
                </a:lnTo>
                <a:lnTo>
                  <a:pt x="64622" y="6698"/>
                </a:lnTo>
                <a:lnTo>
                  <a:pt x="65093" y="8491"/>
                </a:lnTo>
                <a:lnTo>
                  <a:pt x="65471" y="10472"/>
                </a:lnTo>
                <a:lnTo>
                  <a:pt x="65754" y="12547"/>
                </a:lnTo>
                <a:lnTo>
                  <a:pt x="65848" y="14623"/>
                </a:lnTo>
                <a:lnTo>
                  <a:pt x="65942" y="16792"/>
                </a:lnTo>
                <a:lnTo>
                  <a:pt x="66131" y="20660"/>
                </a:lnTo>
                <a:lnTo>
                  <a:pt x="66225" y="20283"/>
                </a:lnTo>
                <a:lnTo>
                  <a:pt x="66603" y="23019"/>
                </a:lnTo>
                <a:lnTo>
                  <a:pt x="66791" y="25000"/>
                </a:lnTo>
                <a:lnTo>
                  <a:pt x="66791" y="25660"/>
                </a:lnTo>
                <a:lnTo>
                  <a:pt x="66791" y="25849"/>
                </a:lnTo>
                <a:lnTo>
                  <a:pt x="66697" y="25943"/>
                </a:lnTo>
                <a:lnTo>
                  <a:pt x="66508" y="24905"/>
                </a:lnTo>
                <a:lnTo>
                  <a:pt x="66508" y="25566"/>
                </a:lnTo>
                <a:lnTo>
                  <a:pt x="66508" y="26792"/>
                </a:lnTo>
                <a:lnTo>
                  <a:pt x="67169" y="33490"/>
                </a:lnTo>
                <a:lnTo>
                  <a:pt x="67546" y="36698"/>
                </a:lnTo>
                <a:lnTo>
                  <a:pt x="67735" y="40188"/>
                </a:lnTo>
                <a:lnTo>
                  <a:pt x="67357" y="38867"/>
                </a:lnTo>
                <a:lnTo>
                  <a:pt x="67263" y="38584"/>
                </a:lnTo>
                <a:lnTo>
                  <a:pt x="67263" y="38679"/>
                </a:lnTo>
                <a:lnTo>
                  <a:pt x="67263" y="39339"/>
                </a:lnTo>
                <a:lnTo>
                  <a:pt x="67357" y="40660"/>
                </a:lnTo>
                <a:lnTo>
                  <a:pt x="67641" y="43962"/>
                </a:lnTo>
                <a:lnTo>
                  <a:pt x="67829" y="46226"/>
                </a:lnTo>
                <a:lnTo>
                  <a:pt x="67924" y="46980"/>
                </a:lnTo>
                <a:lnTo>
                  <a:pt x="67169" y="50943"/>
                </a:lnTo>
                <a:lnTo>
                  <a:pt x="66886" y="52829"/>
                </a:lnTo>
                <a:lnTo>
                  <a:pt x="66791" y="54716"/>
                </a:lnTo>
                <a:lnTo>
                  <a:pt x="66791" y="54810"/>
                </a:lnTo>
                <a:lnTo>
                  <a:pt x="66980" y="55376"/>
                </a:lnTo>
                <a:lnTo>
                  <a:pt x="67169" y="56980"/>
                </a:lnTo>
                <a:lnTo>
                  <a:pt x="67263" y="58395"/>
                </a:lnTo>
                <a:lnTo>
                  <a:pt x="66980" y="58867"/>
                </a:lnTo>
                <a:lnTo>
                  <a:pt x="66697" y="59150"/>
                </a:lnTo>
                <a:lnTo>
                  <a:pt x="66414" y="59339"/>
                </a:lnTo>
                <a:lnTo>
                  <a:pt x="66037" y="59433"/>
                </a:lnTo>
                <a:lnTo>
                  <a:pt x="64999" y="59622"/>
                </a:lnTo>
                <a:lnTo>
                  <a:pt x="63207" y="59905"/>
                </a:lnTo>
                <a:lnTo>
                  <a:pt x="59999" y="60565"/>
                </a:lnTo>
                <a:lnTo>
                  <a:pt x="56697" y="60942"/>
                </a:lnTo>
                <a:lnTo>
                  <a:pt x="53301" y="61225"/>
                </a:lnTo>
                <a:lnTo>
                  <a:pt x="49905" y="61508"/>
                </a:lnTo>
                <a:lnTo>
                  <a:pt x="43113" y="61791"/>
                </a:lnTo>
                <a:lnTo>
                  <a:pt x="39716" y="61980"/>
                </a:lnTo>
                <a:lnTo>
                  <a:pt x="36509" y="62169"/>
                </a:lnTo>
                <a:lnTo>
                  <a:pt x="36698" y="62074"/>
                </a:lnTo>
                <a:lnTo>
                  <a:pt x="36886" y="61886"/>
                </a:lnTo>
                <a:lnTo>
                  <a:pt x="36320" y="61886"/>
                </a:lnTo>
                <a:lnTo>
                  <a:pt x="35566" y="61980"/>
                </a:lnTo>
                <a:lnTo>
                  <a:pt x="34811" y="62074"/>
                </a:lnTo>
                <a:lnTo>
                  <a:pt x="34150" y="62169"/>
                </a:lnTo>
                <a:lnTo>
                  <a:pt x="32924" y="62074"/>
                </a:lnTo>
                <a:lnTo>
                  <a:pt x="31132" y="62263"/>
                </a:lnTo>
                <a:lnTo>
                  <a:pt x="26886" y="62640"/>
                </a:lnTo>
                <a:lnTo>
                  <a:pt x="24528" y="62923"/>
                </a:lnTo>
                <a:lnTo>
                  <a:pt x="22264" y="63112"/>
                </a:lnTo>
                <a:lnTo>
                  <a:pt x="19151" y="63112"/>
                </a:lnTo>
                <a:lnTo>
                  <a:pt x="18302" y="63018"/>
                </a:lnTo>
                <a:lnTo>
                  <a:pt x="19056" y="63018"/>
                </a:lnTo>
                <a:lnTo>
                  <a:pt x="19905" y="62923"/>
                </a:lnTo>
                <a:lnTo>
                  <a:pt x="21604" y="62546"/>
                </a:lnTo>
                <a:lnTo>
                  <a:pt x="21604" y="62546"/>
                </a:lnTo>
                <a:lnTo>
                  <a:pt x="19905" y="62640"/>
                </a:lnTo>
                <a:lnTo>
                  <a:pt x="18207" y="62640"/>
                </a:lnTo>
                <a:lnTo>
                  <a:pt x="14811" y="62735"/>
                </a:lnTo>
                <a:lnTo>
                  <a:pt x="14528" y="62829"/>
                </a:lnTo>
                <a:lnTo>
                  <a:pt x="6509" y="62735"/>
                </a:lnTo>
                <a:lnTo>
                  <a:pt x="6415" y="61886"/>
                </a:lnTo>
                <a:lnTo>
                  <a:pt x="6415" y="61603"/>
                </a:lnTo>
                <a:lnTo>
                  <a:pt x="6509" y="61508"/>
                </a:lnTo>
                <a:lnTo>
                  <a:pt x="6698" y="61980"/>
                </a:lnTo>
                <a:lnTo>
                  <a:pt x="6509" y="58112"/>
                </a:lnTo>
                <a:lnTo>
                  <a:pt x="6321" y="54244"/>
                </a:lnTo>
                <a:lnTo>
                  <a:pt x="6038" y="50471"/>
                </a:lnTo>
                <a:lnTo>
                  <a:pt x="5943" y="48490"/>
                </a:lnTo>
                <a:lnTo>
                  <a:pt x="5943" y="47924"/>
                </a:lnTo>
                <a:lnTo>
                  <a:pt x="5849" y="46414"/>
                </a:lnTo>
                <a:lnTo>
                  <a:pt x="5943" y="44811"/>
                </a:lnTo>
                <a:lnTo>
                  <a:pt x="6132" y="41414"/>
                </a:lnTo>
                <a:lnTo>
                  <a:pt x="6132" y="39622"/>
                </a:lnTo>
                <a:lnTo>
                  <a:pt x="6132" y="38018"/>
                </a:lnTo>
                <a:lnTo>
                  <a:pt x="5849" y="36415"/>
                </a:lnTo>
                <a:lnTo>
                  <a:pt x="5660" y="35754"/>
                </a:lnTo>
                <a:lnTo>
                  <a:pt x="5472" y="35094"/>
                </a:lnTo>
                <a:lnTo>
                  <a:pt x="5566" y="35849"/>
                </a:lnTo>
                <a:lnTo>
                  <a:pt x="5660" y="36698"/>
                </a:lnTo>
                <a:lnTo>
                  <a:pt x="5566" y="38301"/>
                </a:lnTo>
                <a:lnTo>
                  <a:pt x="5283" y="35566"/>
                </a:lnTo>
                <a:lnTo>
                  <a:pt x="4811" y="32452"/>
                </a:lnTo>
                <a:lnTo>
                  <a:pt x="4717" y="30943"/>
                </a:lnTo>
                <a:lnTo>
                  <a:pt x="4623" y="29434"/>
                </a:lnTo>
                <a:lnTo>
                  <a:pt x="4717" y="28113"/>
                </a:lnTo>
                <a:lnTo>
                  <a:pt x="5000" y="26886"/>
                </a:lnTo>
                <a:lnTo>
                  <a:pt x="4906" y="24717"/>
                </a:lnTo>
                <a:lnTo>
                  <a:pt x="5000" y="25283"/>
                </a:lnTo>
                <a:lnTo>
                  <a:pt x="5000" y="24811"/>
                </a:lnTo>
                <a:lnTo>
                  <a:pt x="5000" y="24339"/>
                </a:lnTo>
                <a:lnTo>
                  <a:pt x="4906" y="23302"/>
                </a:lnTo>
                <a:lnTo>
                  <a:pt x="4811" y="21981"/>
                </a:lnTo>
                <a:lnTo>
                  <a:pt x="4623" y="20283"/>
                </a:lnTo>
                <a:lnTo>
                  <a:pt x="4340" y="19528"/>
                </a:lnTo>
                <a:lnTo>
                  <a:pt x="4057" y="18679"/>
                </a:lnTo>
                <a:lnTo>
                  <a:pt x="4057" y="18773"/>
                </a:lnTo>
                <a:lnTo>
                  <a:pt x="4245" y="28868"/>
                </a:lnTo>
                <a:lnTo>
                  <a:pt x="4623" y="38962"/>
                </a:lnTo>
                <a:lnTo>
                  <a:pt x="4528" y="38490"/>
                </a:lnTo>
                <a:lnTo>
                  <a:pt x="4528" y="39528"/>
                </a:lnTo>
                <a:lnTo>
                  <a:pt x="4528" y="41980"/>
                </a:lnTo>
                <a:lnTo>
                  <a:pt x="4528" y="43301"/>
                </a:lnTo>
                <a:lnTo>
                  <a:pt x="4434" y="44622"/>
                </a:lnTo>
                <a:lnTo>
                  <a:pt x="4434" y="46037"/>
                </a:lnTo>
                <a:lnTo>
                  <a:pt x="4434" y="47358"/>
                </a:lnTo>
                <a:lnTo>
                  <a:pt x="4340" y="49056"/>
                </a:lnTo>
                <a:lnTo>
                  <a:pt x="4245" y="50848"/>
                </a:lnTo>
                <a:lnTo>
                  <a:pt x="4151" y="54716"/>
                </a:lnTo>
                <a:lnTo>
                  <a:pt x="4340" y="58773"/>
                </a:lnTo>
                <a:lnTo>
                  <a:pt x="4528" y="60754"/>
                </a:lnTo>
                <a:lnTo>
                  <a:pt x="4811" y="62640"/>
                </a:lnTo>
                <a:lnTo>
                  <a:pt x="2170" y="62546"/>
                </a:lnTo>
                <a:lnTo>
                  <a:pt x="2264" y="58207"/>
                </a:lnTo>
                <a:lnTo>
                  <a:pt x="2359" y="53773"/>
                </a:lnTo>
                <a:lnTo>
                  <a:pt x="2547" y="49433"/>
                </a:lnTo>
                <a:lnTo>
                  <a:pt x="2830" y="45094"/>
                </a:lnTo>
                <a:lnTo>
                  <a:pt x="2736" y="45094"/>
                </a:lnTo>
                <a:lnTo>
                  <a:pt x="2925" y="41509"/>
                </a:lnTo>
                <a:lnTo>
                  <a:pt x="2925" y="42263"/>
                </a:lnTo>
                <a:lnTo>
                  <a:pt x="3208" y="34245"/>
                </a:lnTo>
                <a:lnTo>
                  <a:pt x="3774" y="30566"/>
                </a:lnTo>
                <a:lnTo>
                  <a:pt x="3208" y="31981"/>
                </a:lnTo>
                <a:lnTo>
                  <a:pt x="3113" y="31698"/>
                </a:lnTo>
                <a:lnTo>
                  <a:pt x="3113" y="31226"/>
                </a:lnTo>
                <a:lnTo>
                  <a:pt x="3208" y="30471"/>
                </a:lnTo>
                <a:lnTo>
                  <a:pt x="3113" y="30943"/>
                </a:lnTo>
                <a:lnTo>
                  <a:pt x="3208" y="29528"/>
                </a:lnTo>
                <a:lnTo>
                  <a:pt x="3396" y="28019"/>
                </a:lnTo>
                <a:lnTo>
                  <a:pt x="3491" y="27075"/>
                </a:lnTo>
                <a:lnTo>
                  <a:pt x="3585" y="26886"/>
                </a:lnTo>
                <a:lnTo>
                  <a:pt x="3585" y="27075"/>
                </a:lnTo>
                <a:lnTo>
                  <a:pt x="3585" y="27736"/>
                </a:lnTo>
                <a:lnTo>
                  <a:pt x="3774" y="26132"/>
                </a:lnTo>
                <a:lnTo>
                  <a:pt x="3774" y="21887"/>
                </a:lnTo>
                <a:lnTo>
                  <a:pt x="3774" y="19717"/>
                </a:lnTo>
                <a:lnTo>
                  <a:pt x="3868" y="17547"/>
                </a:lnTo>
                <a:lnTo>
                  <a:pt x="3774" y="16321"/>
                </a:lnTo>
                <a:lnTo>
                  <a:pt x="3679" y="15094"/>
                </a:lnTo>
                <a:lnTo>
                  <a:pt x="3679" y="12547"/>
                </a:lnTo>
                <a:lnTo>
                  <a:pt x="3868" y="9906"/>
                </a:lnTo>
                <a:lnTo>
                  <a:pt x="4151" y="7359"/>
                </a:lnTo>
                <a:lnTo>
                  <a:pt x="4057" y="15566"/>
                </a:lnTo>
                <a:lnTo>
                  <a:pt x="4245" y="16132"/>
                </a:lnTo>
                <a:lnTo>
                  <a:pt x="4245" y="14717"/>
                </a:lnTo>
                <a:lnTo>
                  <a:pt x="4245" y="14151"/>
                </a:lnTo>
                <a:lnTo>
                  <a:pt x="4151" y="14623"/>
                </a:lnTo>
                <a:lnTo>
                  <a:pt x="4151" y="13208"/>
                </a:lnTo>
                <a:lnTo>
                  <a:pt x="4151" y="11792"/>
                </a:lnTo>
                <a:lnTo>
                  <a:pt x="4245" y="9057"/>
                </a:lnTo>
                <a:lnTo>
                  <a:pt x="4340" y="9434"/>
                </a:lnTo>
                <a:lnTo>
                  <a:pt x="4434" y="8208"/>
                </a:lnTo>
                <a:lnTo>
                  <a:pt x="4717" y="7264"/>
                </a:lnTo>
                <a:lnTo>
                  <a:pt x="5000" y="6415"/>
                </a:lnTo>
                <a:lnTo>
                  <a:pt x="5472" y="5755"/>
                </a:lnTo>
                <a:lnTo>
                  <a:pt x="6038" y="5661"/>
                </a:lnTo>
                <a:lnTo>
                  <a:pt x="6226" y="5661"/>
                </a:lnTo>
                <a:lnTo>
                  <a:pt x="6038" y="6132"/>
                </a:lnTo>
                <a:lnTo>
                  <a:pt x="5849" y="6698"/>
                </a:lnTo>
                <a:lnTo>
                  <a:pt x="5849" y="7359"/>
                </a:lnTo>
                <a:lnTo>
                  <a:pt x="6038" y="8019"/>
                </a:lnTo>
                <a:lnTo>
                  <a:pt x="5943" y="8774"/>
                </a:lnTo>
                <a:lnTo>
                  <a:pt x="6038" y="10566"/>
                </a:lnTo>
                <a:lnTo>
                  <a:pt x="6038" y="11698"/>
                </a:lnTo>
                <a:lnTo>
                  <a:pt x="6132" y="12547"/>
                </a:lnTo>
                <a:lnTo>
                  <a:pt x="6038" y="10377"/>
                </a:lnTo>
                <a:lnTo>
                  <a:pt x="6038" y="8208"/>
                </a:lnTo>
                <a:lnTo>
                  <a:pt x="6226" y="8679"/>
                </a:lnTo>
                <a:lnTo>
                  <a:pt x="6321" y="6793"/>
                </a:lnTo>
                <a:lnTo>
                  <a:pt x="6415" y="5944"/>
                </a:lnTo>
                <a:lnTo>
                  <a:pt x="6415" y="5849"/>
                </a:lnTo>
                <a:lnTo>
                  <a:pt x="6415" y="5566"/>
                </a:lnTo>
                <a:lnTo>
                  <a:pt x="8208" y="5283"/>
                </a:lnTo>
                <a:lnTo>
                  <a:pt x="9906" y="5000"/>
                </a:lnTo>
                <a:lnTo>
                  <a:pt x="11604" y="4623"/>
                </a:lnTo>
                <a:lnTo>
                  <a:pt x="13302" y="4340"/>
                </a:lnTo>
                <a:lnTo>
                  <a:pt x="13302" y="4340"/>
                </a:lnTo>
                <a:lnTo>
                  <a:pt x="11226" y="4623"/>
                </a:lnTo>
                <a:lnTo>
                  <a:pt x="9434" y="4906"/>
                </a:lnTo>
                <a:lnTo>
                  <a:pt x="6415" y="5472"/>
                </a:lnTo>
                <a:lnTo>
                  <a:pt x="6415" y="5283"/>
                </a:lnTo>
                <a:lnTo>
                  <a:pt x="6321" y="5472"/>
                </a:lnTo>
                <a:lnTo>
                  <a:pt x="5472" y="5661"/>
                </a:lnTo>
                <a:lnTo>
                  <a:pt x="5660" y="5472"/>
                </a:lnTo>
                <a:lnTo>
                  <a:pt x="6415" y="5283"/>
                </a:lnTo>
                <a:lnTo>
                  <a:pt x="5849" y="5283"/>
                </a:lnTo>
                <a:lnTo>
                  <a:pt x="6226" y="5000"/>
                </a:lnTo>
                <a:lnTo>
                  <a:pt x="6509" y="4717"/>
                </a:lnTo>
                <a:lnTo>
                  <a:pt x="6509" y="4717"/>
                </a:lnTo>
                <a:lnTo>
                  <a:pt x="6415" y="5283"/>
                </a:lnTo>
                <a:lnTo>
                  <a:pt x="6415" y="5283"/>
                </a:lnTo>
                <a:lnTo>
                  <a:pt x="6887" y="4811"/>
                </a:lnTo>
                <a:lnTo>
                  <a:pt x="7453" y="4340"/>
                </a:lnTo>
                <a:lnTo>
                  <a:pt x="8113" y="4151"/>
                </a:lnTo>
                <a:lnTo>
                  <a:pt x="8962" y="3962"/>
                </a:lnTo>
                <a:lnTo>
                  <a:pt x="9811" y="3868"/>
                </a:lnTo>
                <a:lnTo>
                  <a:pt x="10755" y="3868"/>
                </a:lnTo>
                <a:lnTo>
                  <a:pt x="12830" y="3962"/>
                </a:lnTo>
                <a:lnTo>
                  <a:pt x="15189" y="4151"/>
                </a:lnTo>
                <a:lnTo>
                  <a:pt x="15189" y="4151"/>
                </a:lnTo>
                <a:lnTo>
                  <a:pt x="15755" y="4057"/>
                </a:lnTo>
                <a:lnTo>
                  <a:pt x="18113" y="3585"/>
                </a:lnTo>
                <a:lnTo>
                  <a:pt x="21037" y="2925"/>
                </a:lnTo>
                <a:lnTo>
                  <a:pt x="24151" y="2453"/>
                </a:lnTo>
                <a:lnTo>
                  <a:pt x="24811" y="2736"/>
                </a:lnTo>
                <a:lnTo>
                  <a:pt x="25660" y="2925"/>
                </a:lnTo>
                <a:lnTo>
                  <a:pt x="22075" y="3585"/>
                </a:lnTo>
                <a:lnTo>
                  <a:pt x="19717" y="3962"/>
                </a:lnTo>
                <a:lnTo>
                  <a:pt x="21509" y="3774"/>
                </a:lnTo>
                <a:lnTo>
                  <a:pt x="23302" y="3585"/>
                </a:lnTo>
                <a:lnTo>
                  <a:pt x="23207" y="3617"/>
                </a:lnTo>
                <a:lnTo>
                  <a:pt x="23207" y="3617"/>
                </a:lnTo>
                <a:lnTo>
                  <a:pt x="21698" y="3868"/>
                </a:lnTo>
                <a:lnTo>
                  <a:pt x="20000" y="4151"/>
                </a:lnTo>
                <a:lnTo>
                  <a:pt x="26320" y="3491"/>
                </a:lnTo>
                <a:lnTo>
                  <a:pt x="29434" y="3113"/>
                </a:lnTo>
                <a:lnTo>
                  <a:pt x="32547" y="2925"/>
                </a:lnTo>
                <a:lnTo>
                  <a:pt x="32547" y="2925"/>
                </a:lnTo>
                <a:lnTo>
                  <a:pt x="31320" y="3208"/>
                </a:lnTo>
                <a:lnTo>
                  <a:pt x="32452" y="3113"/>
                </a:lnTo>
                <a:lnTo>
                  <a:pt x="33679" y="2925"/>
                </a:lnTo>
                <a:lnTo>
                  <a:pt x="34811" y="2830"/>
                </a:lnTo>
                <a:lnTo>
                  <a:pt x="36037" y="2736"/>
                </a:lnTo>
                <a:lnTo>
                  <a:pt x="35754" y="2736"/>
                </a:lnTo>
                <a:lnTo>
                  <a:pt x="35754" y="2642"/>
                </a:lnTo>
                <a:lnTo>
                  <a:pt x="36226" y="2642"/>
                </a:lnTo>
                <a:lnTo>
                  <a:pt x="36415" y="2547"/>
                </a:lnTo>
                <a:lnTo>
                  <a:pt x="34905" y="2547"/>
                </a:lnTo>
                <a:lnTo>
                  <a:pt x="35660" y="2453"/>
                </a:lnTo>
                <a:lnTo>
                  <a:pt x="36132" y="2453"/>
                </a:lnTo>
                <a:lnTo>
                  <a:pt x="37358" y="2359"/>
                </a:lnTo>
                <a:lnTo>
                  <a:pt x="37830" y="2359"/>
                </a:lnTo>
                <a:lnTo>
                  <a:pt x="38207" y="2264"/>
                </a:lnTo>
                <a:lnTo>
                  <a:pt x="36509" y="2359"/>
                </a:lnTo>
                <a:lnTo>
                  <a:pt x="36509" y="2359"/>
                </a:lnTo>
                <a:lnTo>
                  <a:pt x="38207" y="2170"/>
                </a:lnTo>
                <a:lnTo>
                  <a:pt x="39811" y="2170"/>
                </a:lnTo>
                <a:lnTo>
                  <a:pt x="40188" y="2264"/>
                </a:lnTo>
                <a:lnTo>
                  <a:pt x="39905" y="2076"/>
                </a:lnTo>
                <a:lnTo>
                  <a:pt x="41603" y="2076"/>
                </a:lnTo>
                <a:lnTo>
                  <a:pt x="41037" y="2170"/>
                </a:lnTo>
                <a:lnTo>
                  <a:pt x="43773" y="2076"/>
                </a:lnTo>
                <a:lnTo>
                  <a:pt x="43207" y="2076"/>
                </a:lnTo>
                <a:lnTo>
                  <a:pt x="44528" y="1981"/>
                </a:lnTo>
                <a:lnTo>
                  <a:pt x="44811" y="1981"/>
                </a:lnTo>
                <a:lnTo>
                  <a:pt x="45094" y="1887"/>
                </a:lnTo>
                <a:lnTo>
                  <a:pt x="45754" y="1887"/>
                </a:lnTo>
                <a:lnTo>
                  <a:pt x="47263" y="1793"/>
                </a:lnTo>
                <a:close/>
                <a:moveTo>
                  <a:pt x="52263" y="65754"/>
                </a:moveTo>
                <a:lnTo>
                  <a:pt x="51792" y="65848"/>
                </a:lnTo>
                <a:lnTo>
                  <a:pt x="51697" y="65848"/>
                </a:lnTo>
                <a:lnTo>
                  <a:pt x="48867" y="66131"/>
                </a:lnTo>
                <a:lnTo>
                  <a:pt x="50565" y="65848"/>
                </a:lnTo>
                <a:lnTo>
                  <a:pt x="52263" y="65754"/>
                </a:lnTo>
                <a:close/>
                <a:moveTo>
                  <a:pt x="66697" y="61037"/>
                </a:moveTo>
                <a:lnTo>
                  <a:pt x="66603" y="61131"/>
                </a:lnTo>
                <a:lnTo>
                  <a:pt x="65848" y="61414"/>
                </a:lnTo>
                <a:lnTo>
                  <a:pt x="64999" y="61603"/>
                </a:lnTo>
                <a:lnTo>
                  <a:pt x="63018" y="61791"/>
                </a:lnTo>
                <a:lnTo>
                  <a:pt x="64905" y="61697"/>
                </a:lnTo>
                <a:lnTo>
                  <a:pt x="66508" y="61320"/>
                </a:lnTo>
                <a:lnTo>
                  <a:pt x="66037" y="61980"/>
                </a:lnTo>
                <a:lnTo>
                  <a:pt x="65471" y="62546"/>
                </a:lnTo>
                <a:lnTo>
                  <a:pt x="64810" y="63018"/>
                </a:lnTo>
                <a:lnTo>
                  <a:pt x="64056" y="63301"/>
                </a:lnTo>
                <a:lnTo>
                  <a:pt x="63301" y="63584"/>
                </a:lnTo>
                <a:lnTo>
                  <a:pt x="62452" y="63772"/>
                </a:lnTo>
                <a:lnTo>
                  <a:pt x="61509" y="63961"/>
                </a:lnTo>
                <a:lnTo>
                  <a:pt x="60565" y="64055"/>
                </a:lnTo>
                <a:lnTo>
                  <a:pt x="58678" y="64150"/>
                </a:lnTo>
                <a:lnTo>
                  <a:pt x="53018" y="64150"/>
                </a:lnTo>
                <a:lnTo>
                  <a:pt x="46037" y="64810"/>
                </a:lnTo>
                <a:lnTo>
                  <a:pt x="39528" y="65282"/>
                </a:lnTo>
                <a:lnTo>
                  <a:pt x="36320" y="65471"/>
                </a:lnTo>
                <a:lnTo>
                  <a:pt x="33018" y="65659"/>
                </a:lnTo>
                <a:lnTo>
                  <a:pt x="29622" y="65754"/>
                </a:lnTo>
                <a:lnTo>
                  <a:pt x="23962" y="65754"/>
                </a:lnTo>
                <a:lnTo>
                  <a:pt x="21698" y="65942"/>
                </a:lnTo>
                <a:lnTo>
                  <a:pt x="17264" y="66225"/>
                </a:lnTo>
                <a:lnTo>
                  <a:pt x="17830" y="66037"/>
                </a:lnTo>
                <a:lnTo>
                  <a:pt x="16698" y="65942"/>
                </a:lnTo>
                <a:lnTo>
                  <a:pt x="16509" y="65942"/>
                </a:lnTo>
                <a:lnTo>
                  <a:pt x="15094" y="66037"/>
                </a:lnTo>
                <a:lnTo>
                  <a:pt x="15660" y="66131"/>
                </a:lnTo>
                <a:lnTo>
                  <a:pt x="16132" y="66037"/>
                </a:lnTo>
                <a:lnTo>
                  <a:pt x="15943" y="66131"/>
                </a:lnTo>
                <a:lnTo>
                  <a:pt x="16604" y="66225"/>
                </a:lnTo>
                <a:lnTo>
                  <a:pt x="14434" y="66320"/>
                </a:lnTo>
                <a:lnTo>
                  <a:pt x="12170" y="66414"/>
                </a:lnTo>
                <a:lnTo>
                  <a:pt x="13773" y="66225"/>
                </a:lnTo>
                <a:lnTo>
                  <a:pt x="15000" y="66037"/>
                </a:lnTo>
                <a:lnTo>
                  <a:pt x="12453" y="66225"/>
                </a:lnTo>
                <a:lnTo>
                  <a:pt x="11604" y="66320"/>
                </a:lnTo>
                <a:lnTo>
                  <a:pt x="11604" y="66225"/>
                </a:lnTo>
                <a:lnTo>
                  <a:pt x="11887" y="66225"/>
                </a:lnTo>
                <a:lnTo>
                  <a:pt x="12736" y="66037"/>
                </a:lnTo>
                <a:lnTo>
                  <a:pt x="9906" y="66225"/>
                </a:lnTo>
                <a:lnTo>
                  <a:pt x="8962" y="66414"/>
                </a:lnTo>
                <a:lnTo>
                  <a:pt x="10000" y="66414"/>
                </a:lnTo>
                <a:lnTo>
                  <a:pt x="8396" y="66697"/>
                </a:lnTo>
                <a:lnTo>
                  <a:pt x="7830" y="66697"/>
                </a:lnTo>
                <a:lnTo>
                  <a:pt x="7358" y="66603"/>
                </a:lnTo>
                <a:lnTo>
                  <a:pt x="7075" y="66414"/>
                </a:lnTo>
                <a:lnTo>
                  <a:pt x="6792" y="66131"/>
                </a:lnTo>
                <a:lnTo>
                  <a:pt x="6604" y="65565"/>
                </a:lnTo>
                <a:lnTo>
                  <a:pt x="6604" y="64810"/>
                </a:lnTo>
                <a:lnTo>
                  <a:pt x="6415" y="66225"/>
                </a:lnTo>
                <a:lnTo>
                  <a:pt x="6509" y="64527"/>
                </a:lnTo>
                <a:lnTo>
                  <a:pt x="20188" y="64433"/>
                </a:lnTo>
                <a:lnTo>
                  <a:pt x="20188" y="64433"/>
                </a:lnTo>
                <a:lnTo>
                  <a:pt x="19434" y="64621"/>
                </a:lnTo>
                <a:lnTo>
                  <a:pt x="23585" y="64527"/>
                </a:lnTo>
                <a:lnTo>
                  <a:pt x="25660" y="64433"/>
                </a:lnTo>
                <a:lnTo>
                  <a:pt x="27641" y="64338"/>
                </a:lnTo>
                <a:lnTo>
                  <a:pt x="25754" y="64244"/>
                </a:lnTo>
                <a:lnTo>
                  <a:pt x="31132" y="63772"/>
                </a:lnTo>
                <a:lnTo>
                  <a:pt x="36698" y="63301"/>
                </a:lnTo>
                <a:lnTo>
                  <a:pt x="42264" y="62829"/>
                </a:lnTo>
                <a:lnTo>
                  <a:pt x="47830" y="62640"/>
                </a:lnTo>
                <a:lnTo>
                  <a:pt x="46414" y="62829"/>
                </a:lnTo>
                <a:lnTo>
                  <a:pt x="44999" y="63018"/>
                </a:lnTo>
                <a:lnTo>
                  <a:pt x="48867" y="62735"/>
                </a:lnTo>
                <a:lnTo>
                  <a:pt x="52358" y="62452"/>
                </a:lnTo>
                <a:lnTo>
                  <a:pt x="53207" y="62357"/>
                </a:lnTo>
                <a:lnTo>
                  <a:pt x="52452" y="62452"/>
                </a:lnTo>
                <a:lnTo>
                  <a:pt x="55660" y="62169"/>
                </a:lnTo>
                <a:lnTo>
                  <a:pt x="54056" y="62357"/>
                </a:lnTo>
                <a:lnTo>
                  <a:pt x="56320" y="62357"/>
                </a:lnTo>
                <a:lnTo>
                  <a:pt x="58395" y="62169"/>
                </a:lnTo>
                <a:lnTo>
                  <a:pt x="60471" y="61980"/>
                </a:lnTo>
                <a:lnTo>
                  <a:pt x="64622" y="61508"/>
                </a:lnTo>
                <a:lnTo>
                  <a:pt x="63584" y="61508"/>
                </a:lnTo>
                <a:lnTo>
                  <a:pt x="65188" y="61320"/>
                </a:lnTo>
                <a:lnTo>
                  <a:pt x="65942" y="61225"/>
                </a:lnTo>
                <a:lnTo>
                  <a:pt x="66697" y="61037"/>
                </a:lnTo>
                <a:close/>
                <a:moveTo>
                  <a:pt x="56131" y="0"/>
                </a:moveTo>
                <a:lnTo>
                  <a:pt x="54056" y="95"/>
                </a:lnTo>
                <a:lnTo>
                  <a:pt x="49999" y="472"/>
                </a:lnTo>
                <a:lnTo>
                  <a:pt x="49905" y="472"/>
                </a:lnTo>
                <a:lnTo>
                  <a:pt x="50188" y="378"/>
                </a:lnTo>
                <a:lnTo>
                  <a:pt x="46131" y="378"/>
                </a:lnTo>
                <a:lnTo>
                  <a:pt x="44999" y="566"/>
                </a:lnTo>
                <a:lnTo>
                  <a:pt x="45848" y="661"/>
                </a:lnTo>
                <a:lnTo>
                  <a:pt x="45848" y="661"/>
                </a:lnTo>
                <a:lnTo>
                  <a:pt x="45094" y="566"/>
                </a:lnTo>
                <a:lnTo>
                  <a:pt x="46037" y="661"/>
                </a:lnTo>
                <a:lnTo>
                  <a:pt x="45943" y="661"/>
                </a:lnTo>
                <a:lnTo>
                  <a:pt x="40377" y="849"/>
                </a:lnTo>
                <a:lnTo>
                  <a:pt x="34622" y="1038"/>
                </a:lnTo>
                <a:lnTo>
                  <a:pt x="34245" y="1038"/>
                </a:lnTo>
                <a:lnTo>
                  <a:pt x="30943" y="1227"/>
                </a:lnTo>
                <a:lnTo>
                  <a:pt x="29905" y="1132"/>
                </a:lnTo>
                <a:lnTo>
                  <a:pt x="28679" y="1227"/>
                </a:lnTo>
                <a:lnTo>
                  <a:pt x="26132" y="1510"/>
                </a:lnTo>
                <a:lnTo>
                  <a:pt x="20566" y="1887"/>
                </a:lnTo>
                <a:lnTo>
                  <a:pt x="20094" y="1887"/>
                </a:lnTo>
                <a:lnTo>
                  <a:pt x="19434" y="1793"/>
                </a:lnTo>
                <a:lnTo>
                  <a:pt x="19245" y="1793"/>
                </a:lnTo>
                <a:lnTo>
                  <a:pt x="19434" y="1887"/>
                </a:lnTo>
                <a:lnTo>
                  <a:pt x="19811" y="1981"/>
                </a:lnTo>
                <a:lnTo>
                  <a:pt x="17453" y="2170"/>
                </a:lnTo>
                <a:lnTo>
                  <a:pt x="12830" y="2170"/>
                </a:lnTo>
                <a:lnTo>
                  <a:pt x="11415" y="2359"/>
                </a:lnTo>
                <a:lnTo>
                  <a:pt x="8962" y="2547"/>
                </a:lnTo>
                <a:lnTo>
                  <a:pt x="8113" y="3113"/>
                </a:lnTo>
                <a:lnTo>
                  <a:pt x="7170" y="3302"/>
                </a:lnTo>
                <a:lnTo>
                  <a:pt x="5377" y="3679"/>
                </a:lnTo>
                <a:lnTo>
                  <a:pt x="4245" y="3868"/>
                </a:lnTo>
                <a:lnTo>
                  <a:pt x="4245" y="3113"/>
                </a:lnTo>
                <a:lnTo>
                  <a:pt x="4151" y="3868"/>
                </a:lnTo>
                <a:lnTo>
                  <a:pt x="3774" y="4057"/>
                </a:lnTo>
                <a:lnTo>
                  <a:pt x="3585" y="4151"/>
                </a:lnTo>
                <a:lnTo>
                  <a:pt x="3396" y="4340"/>
                </a:lnTo>
                <a:lnTo>
                  <a:pt x="3208" y="4623"/>
                </a:lnTo>
                <a:lnTo>
                  <a:pt x="2925" y="5472"/>
                </a:lnTo>
                <a:lnTo>
                  <a:pt x="2453" y="7076"/>
                </a:lnTo>
                <a:lnTo>
                  <a:pt x="2264" y="7830"/>
                </a:lnTo>
                <a:lnTo>
                  <a:pt x="2076" y="8585"/>
                </a:lnTo>
                <a:lnTo>
                  <a:pt x="1793" y="10283"/>
                </a:lnTo>
                <a:lnTo>
                  <a:pt x="1698" y="12075"/>
                </a:lnTo>
                <a:lnTo>
                  <a:pt x="1698" y="13868"/>
                </a:lnTo>
                <a:lnTo>
                  <a:pt x="1793" y="17547"/>
                </a:lnTo>
                <a:lnTo>
                  <a:pt x="1793" y="19339"/>
                </a:lnTo>
                <a:lnTo>
                  <a:pt x="1793" y="20943"/>
                </a:lnTo>
                <a:lnTo>
                  <a:pt x="849" y="42735"/>
                </a:lnTo>
                <a:lnTo>
                  <a:pt x="0" y="64527"/>
                </a:lnTo>
                <a:lnTo>
                  <a:pt x="5094" y="64527"/>
                </a:lnTo>
                <a:lnTo>
                  <a:pt x="5377" y="66131"/>
                </a:lnTo>
                <a:lnTo>
                  <a:pt x="5472" y="66603"/>
                </a:lnTo>
                <a:lnTo>
                  <a:pt x="5755" y="66980"/>
                </a:lnTo>
                <a:lnTo>
                  <a:pt x="6038" y="67263"/>
                </a:lnTo>
                <a:lnTo>
                  <a:pt x="6415" y="67546"/>
                </a:lnTo>
                <a:lnTo>
                  <a:pt x="7736" y="67923"/>
                </a:lnTo>
                <a:lnTo>
                  <a:pt x="9057" y="68206"/>
                </a:lnTo>
                <a:lnTo>
                  <a:pt x="10377" y="68395"/>
                </a:lnTo>
                <a:lnTo>
                  <a:pt x="11887" y="68584"/>
                </a:lnTo>
                <a:lnTo>
                  <a:pt x="16887" y="68584"/>
                </a:lnTo>
                <a:lnTo>
                  <a:pt x="20377" y="68301"/>
                </a:lnTo>
                <a:lnTo>
                  <a:pt x="27547" y="67640"/>
                </a:lnTo>
                <a:lnTo>
                  <a:pt x="30849" y="67357"/>
                </a:lnTo>
                <a:lnTo>
                  <a:pt x="33867" y="67169"/>
                </a:lnTo>
                <a:lnTo>
                  <a:pt x="38396" y="66980"/>
                </a:lnTo>
                <a:lnTo>
                  <a:pt x="42924" y="66603"/>
                </a:lnTo>
                <a:lnTo>
                  <a:pt x="51792" y="65942"/>
                </a:lnTo>
                <a:lnTo>
                  <a:pt x="53112" y="65754"/>
                </a:lnTo>
                <a:lnTo>
                  <a:pt x="53301" y="65754"/>
                </a:lnTo>
                <a:lnTo>
                  <a:pt x="55282" y="65565"/>
                </a:lnTo>
                <a:lnTo>
                  <a:pt x="61697" y="64999"/>
                </a:lnTo>
                <a:lnTo>
                  <a:pt x="62546" y="64905"/>
                </a:lnTo>
                <a:lnTo>
                  <a:pt x="64716" y="64810"/>
                </a:lnTo>
                <a:lnTo>
                  <a:pt x="60943" y="65376"/>
                </a:lnTo>
                <a:lnTo>
                  <a:pt x="64433" y="65093"/>
                </a:lnTo>
                <a:lnTo>
                  <a:pt x="65754" y="64810"/>
                </a:lnTo>
                <a:lnTo>
                  <a:pt x="66225" y="64716"/>
                </a:lnTo>
                <a:lnTo>
                  <a:pt x="66697" y="64527"/>
                </a:lnTo>
                <a:lnTo>
                  <a:pt x="67169" y="64244"/>
                </a:lnTo>
                <a:lnTo>
                  <a:pt x="67452" y="63867"/>
                </a:lnTo>
                <a:lnTo>
                  <a:pt x="67829" y="63489"/>
                </a:lnTo>
                <a:lnTo>
                  <a:pt x="68018" y="63018"/>
                </a:lnTo>
                <a:lnTo>
                  <a:pt x="68301" y="62452"/>
                </a:lnTo>
                <a:lnTo>
                  <a:pt x="68490" y="61791"/>
                </a:lnTo>
                <a:lnTo>
                  <a:pt x="68678" y="60093"/>
                </a:lnTo>
                <a:lnTo>
                  <a:pt x="68961" y="59622"/>
                </a:lnTo>
                <a:lnTo>
                  <a:pt x="69150" y="59056"/>
                </a:lnTo>
                <a:lnTo>
                  <a:pt x="69339" y="58490"/>
                </a:lnTo>
                <a:lnTo>
                  <a:pt x="69433" y="57829"/>
                </a:lnTo>
                <a:lnTo>
                  <a:pt x="69527" y="56225"/>
                </a:lnTo>
                <a:lnTo>
                  <a:pt x="69527" y="54622"/>
                </a:lnTo>
                <a:lnTo>
                  <a:pt x="69339" y="54150"/>
                </a:lnTo>
                <a:lnTo>
                  <a:pt x="69244" y="52358"/>
                </a:lnTo>
                <a:lnTo>
                  <a:pt x="69999" y="46980"/>
                </a:lnTo>
                <a:lnTo>
                  <a:pt x="70754" y="41792"/>
                </a:lnTo>
                <a:lnTo>
                  <a:pt x="71414" y="36603"/>
                </a:lnTo>
                <a:lnTo>
                  <a:pt x="71697" y="34150"/>
                </a:lnTo>
                <a:lnTo>
                  <a:pt x="71886" y="31698"/>
                </a:lnTo>
                <a:lnTo>
                  <a:pt x="71603" y="33113"/>
                </a:lnTo>
                <a:lnTo>
                  <a:pt x="71603" y="32264"/>
                </a:lnTo>
                <a:lnTo>
                  <a:pt x="71508" y="31509"/>
                </a:lnTo>
                <a:lnTo>
                  <a:pt x="71320" y="29717"/>
                </a:lnTo>
                <a:lnTo>
                  <a:pt x="71225" y="28868"/>
                </a:lnTo>
                <a:lnTo>
                  <a:pt x="71131" y="28019"/>
                </a:lnTo>
                <a:lnTo>
                  <a:pt x="71225" y="27264"/>
                </a:lnTo>
                <a:lnTo>
                  <a:pt x="71414" y="26603"/>
                </a:lnTo>
                <a:lnTo>
                  <a:pt x="71558" y="26891"/>
                </a:lnTo>
                <a:lnTo>
                  <a:pt x="71131" y="22453"/>
                </a:lnTo>
                <a:lnTo>
                  <a:pt x="71320" y="23113"/>
                </a:lnTo>
                <a:lnTo>
                  <a:pt x="71037" y="21132"/>
                </a:lnTo>
                <a:lnTo>
                  <a:pt x="70754" y="19056"/>
                </a:lnTo>
                <a:lnTo>
                  <a:pt x="69999" y="15094"/>
                </a:lnTo>
                <a:lnTo>
                  <a:pt x="70376" y="16415"/>
                </a:lnTo>
                <a:lnTo>
                  <a:pt x="69999" y="12830"/>
                </a:lnTo>
                <a:lnTo>
                  <a:pt x="69622" y="10566"/>
                </a:lnTo>
                <a:lnTo>
                  <a:pt x="69150" y="8208"/>
                </a:lnTo>
                <a:lnTo>
                  <a:pt x="68584" y="5944"/>
                </a:lnTo>
                <a:lnTo>
                  <a:pt x="68207" y="4906"/>
                </a:lnTo>
                <a:lnTo>
                  <a:pt x="67829" y="3868"/>
                </a:lnTo>
                <a:lnTo>
                  <a:pt x="67452" y="3019"/>
                </a:lnTo>
                <a:lnTo>
                  <a:pt x="66980" y="2264"/>
                </a:lnTo>
                <a:lnTo>
                  <a:pt x="66508" y="1604"/>
                </a:lnTo>
                <a:lnTo>
                  <a:pt x="65942" y="1227"/>
                </a:lnTo>
                <a:lnTo>
                  <a:pt x="64999" y="849"/>
                </a:lnTo>
                <a:lnTo>
                  <a:pt x="64150" y="661"/>
                </a:lnTo>
                <a:lnTo>
                  <a:pt x="62263" y="283"/>
                </a:lnTo>
                <a:lnTo>
                  <a:pt x="60282" y="95"/>
                </a:lnTo>
                <a:lnTo>
                  <a:pt x="5820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925999" y="0"/>
            <a:ext cx="52920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Claims 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00" y="1975800"/>
            <a:ext cx="3032125" cy="30321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4428625" y="1751037"/>
            <a:ext cx="4196400" cy="320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Objects:</a:t>
            </a:r>
            <a:r>
              <a:rPr lang="en" sz="2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1/2 roll of masking tape, pink construction paper, dead houseplant, empty water bottle, bent paper clip</a:t>
            </a:r>
          </a:p>
          <a:p>
            <a:pPr lvl="0" algn="ctr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lvl="0" algn="l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Groups:</a:t>
            </a:r>
            <a:r>
              <a:rPr lang="en" sz="2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Accordion Players of Florida, Deep Sea Adventures of Iowa, The League of Polka Dancers</a:t>
            </a: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514475" y="1049150"/>
            <a:ext cx="2757300" cy="4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Selling Ice to an Eskimo</a:t>
            </a:r>
          </a:p>
        </p:txBody>
      </p:sp>
      <p:sp>
        <p:nvSpPr>
          <p:cNvPr id="97" name="Shape 97"/>
          <p:cNvSpPr/>
          <p:nvPr/>
        </p:nvSpPr>
        <p:spPr>
          <a:xfrm rot="10800000">
            <a:off x="377077" y="1049152"/>
            <a:ext cx="3032103" cy="85742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-126725" y="0"/>
            <a:ext cx="91560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evidence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902825" y="2092775"/>
            <a:ext cx="3994500" cy="242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1) Make a claim</a:t>
            </a:r>
          </a:p>
          <a:p>
            <a:pPr lvl="0" rtl="0">
              <a:lnSpc>
                <a:spcPct val="10957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2) Use the information (text &amp; picture) to find evidence to support the claim. </a:t>
            </a:r>
          </a:p>
          <a:p>
            <a:pPr lvl="0" rtl="0">
              <a:lnSpc>
                <a:spcPct val="10957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3) Think-Pair-Share</a:t>
            </a:r>
          </a:p>
          <a:p>
            <a:pPr lvl="0" rtl="0">
              <a:lnSpc>
                <a:spcPct val="10957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4) 4 Corner Debate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200" y="724174"/>
            <a:ext cx="3095749" cy="412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575625" y="915500"/>
            <a:ext cx="39366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Slip or Trip?</a:t>
            </a:r>
          </a:p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Accident or Crime?</a:t>
            </a:r>
          </a:p>
        </p:txBody>
      </p:sp>
      <p:sp>
        <p:nvSpPr>
          <p:cNvPr id="106" name="Shape 106"/>
          <p:cNvSpPr/>
          <p:nvPr/>
        </p:nvSpPr>
        <p:spPr>
          <a:xfrm>
            <a:off x="-176399" y="659175"/>
            <a:ext cx="4985690" cy="1606274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494774" y="132375"/>
            <a:ext cx="59790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Warrants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206525" y="1141325"/>
            <a:ext cx="3994500" cy="341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Model: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Claim: </a:t>
            </a:r>
            <a:r>
              <a:rPr lang="en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Fifth graders like sports more than any other activity. </a:t>
            </a:r>
          </a:p>
          <a:p>
            <a:pPr lvl="0" algn="ctr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Evidence</a:t>
            </a:r>
            <a:r>
              <a:rPr lang="en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: A survey showed that 22% of all students at Conrad Elementary School identify sports as their favorite activity.</a:t>
            </a:r>
            <a:r>
              <a:rPr lang="en" sz="1800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Warrant:</a:t>
            </a:r>
            <a:r>
              <a:rPr lang="en" sz="18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Due to the fact that 22% was the highest percentage named for any activity it is therefore the students’ favorite.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body" idx="2"/>
          </p:nvPr>
        </p:nvSpPr>
        <p:spPr>
          <a:xfrm>
            <a:off x="4720125" y="1299150"/>
            <a:ext cx="3994500" cy="341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Student Work time: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Claim:</a:t>
            </a:r>
            <a:r>
              <a:rPr lang="en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When healthy choices are available along with junk food, students [will / will not] tend to select the healthy options. </a:t>
            </a:r>
          </a:p>
          <a:p>
            <a:pPr lvl="0" algn="ctr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Evidence:</a:t>
            </a:r>
            <a:r>
              <a:rPr lang="en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 On a typical day at River Grove High School, the lunch featured grilled chicken breasts, rice, steamed broccoli, and a fruit cup of fresh watermelon cubes. The cafeteria reported that 819 out 1120 students purchased this lunch selection</a:t>
            </a:r>
          </a:p>
          <a:p>
            <a:pPr lvl="0" algn="ctr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b="1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Warrant:                              </a:t>
            </a:r>
          </a:p>
          <a:p>
            <a:pPr lvl="0">
              <a:spcBef>
                <a:spcPts val="0"/>
              </a:spcBef>
              <a:buNone/>
            </a:pPr>
            <a:endParaRPr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1652574" y="206675"/>
            <a:ext cx="60348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Counterclaims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2963"/>
            <a:ext cx="2976426" cy="396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5199" y="1123399"/>
            <a:ext cx="2900774" cy="38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3425900" y="1587625"/>
            <a:ext cx="2274600" cy="28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Tug of War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0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lvl="0" algn="ctr" rtl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Real Life Scenarios</a:t>
            </a:r>
          </a:p>
          <a:p>
            <a:pPr lvl="0" algn="ctr">
              <a:spcBef>
                <a:spcPts val="0"/>
              </a:spcBef>
              <a:buNone/>
            </a:pPr>
            <a:endParaRPr sz="3000"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grpSp>
        <p:nvGrpSpPr>
          <p:cNvPr id="122" name="Shape 122"/>
          <p:cNvGrpSpPr/>
          <p:nvPr/>
        </p:nvGrpSpPr>
        <p:grpSpPr>
          <a:xfrm>
            <a:off x="3508830" y="1179598"/>
            <a:ext cx="1822413" cy="292499"/>
            <a:chOff x="271125" y="812725"/>
            <a:chExt cx="766525" cy="221725"/>
          </a:xfrm>
        </p:grpSpPr>
        <p:sp>
          <p:nvSpPr>
            <p:cNvPr id="123" name="Shape 123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5" name="Shape 125"/>
          <p:cNvGrpSpPr/>
          <p:nvPr/>
        </p:nvGrpSpPr>
        <p:grpSpPr>
          <a:xfrm rot="10800000">
            <a:off x="3457019" y="4437923"/>
            <a:ext cx="1926047" cy="292499"/>
            <a:chOff x="271125" y="812725"/>
            <a:chExt cx="766525" cy="221725"/>
          </a:xfrm>
        </p:grpSpPr>
        <p:sp>
          <p:nvSpPr>
            <p:cNvPr id="126" name="Shape 126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-6000" y="150975"/>
            <a:ext cx="915600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Real World Argument - Invent an App!!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25" y="1091692"/>
            <a:ext cx="2956250" cy="394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3874" y="1091704"/>
            <a:ext cx="2956250" cy="394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0125" y="1091687"/>
            <a:ext cx="2956250" cy="39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rsu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On-screen Show (16:9)</PresentationFormat>
  <Paragraphs>51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Oswald</vt:lpstr>
      <vt:lpstr>Sniglet</vt:lpstr>
      <vt:lpstr>Walter Turncoat</vt:lpstr>
      <vt:lpstr>Ursula template</vt:lpstr>
      <vt:lpstr>Work Shopping the Argument </vt:lpstr>
      <vt:lpstr>Identifies when to build on students’ existing background knowledge and when additional instruction is required.   Designs tasks with authentic purposes and audiences and various ways for students to demonstrate understanding. </vt:lpstr>
      <vt:lpstr>Hooking &amp; Pre Assessing! </vt:lpstr>
      <vt:lpstr>Workshop Model</vt:lpstr>
      <vt:lpstr>Claims </vt:lpstr>
      <vt:lpstr>evidence</vt:lpstr>
      <vt:lpstr>Warrants</vt:lpstr>
      <vt:lpstr>Counterclaims</vt:lpstr>
      <vt:lpstr>Real World Argument - Invent an App!!</vt:lpstr>
      <vt:lpstr>Real World Argument - Is he Guilty???</vt:lpstr>
      <vt:lpstr>Real World Argument - Is he Guilty?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Shopping the Argument </dc:title>
  <dc:creator>Burden, Kadi</dc:creator>
  <cp:lastModifiedBy>Administrator</cp:lastModifiedBy>
  <cp:revision>1</cp:revision>
  <dcterms:modified xsi:type="dcterms:W3CDTF">2017-04-12T19:40:29Z</dcterms:modified>
</cp:coreProperties>
</file>