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9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9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5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7A8E-F6E1-4868-BD17-CDBE369BB4D3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89F1-AED0-495A-8093-1A6618FC6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istoryproject.ucdavis.edu/marchandslides.bak/PCD3636/images/IMG0104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Engaging Students in Classroom </a:t>
            </a:r>
            <a:r>
              <a:rPr lang="en-US" dirty="0"/>
              <a:t>D</a:t>
            </a:r>
            <a:r>
              <a:rPr lang="en-US" dirty="0" smtClean="0"/>
              <a:t>iscourse that Cultivates </a:t>
            </a:r>
            <a:r>
              <a:rPr lang="en-US" dirty="0"/>
              <a:t>U</a:t>
            </a:r>
            <a:r>
              <a:rPr lang="en-US" dirty="0" smtClean="0"/>
              <a:t>nderstanding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Like a Historian</a:t>
            </a:r>
          </a:p>
          <a:p>
            <a:r>
              <a:rPr lang="en-US" smtClean="0"/>
              <a:t>Evaluating Political Cartoons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Analyzing a Political Cartoon: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105"/>
            <a:ext cx="10515600" cy="502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List the parts of the political cartoon and the importance of each part (what is happening?)</a:t>
            </a:r>
          </a:p>
          <a:p>
            <a:r>
              <a:rPr lang="en-US" sz="4000" dirty="0" smtClean="0"/>
              <a:t>Describe the focus or significance of the political cartoon (why was the picture drawn?)</a:t>
            </a:r>
          </a:p>
          <a:p>
            <a:r>
              <a:rPr lang="en-US" sz="4000" dirty="0" smtClean="0"/>
              <a:t>Explain what the artist is trying to say (point of view)</a:t>
            </a:r>
          </a:p>
          <a:p>
            <a:r>
              <a:rPr lang="en-US" sz="4000" dirty="0" smtClean="0"/>
              <a:t>Make a connection between the cartoon and what I am studying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593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IH169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8991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anti-Immigrant20cartoon2018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8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G010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8763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1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8302"/>
          </a:xfrm>
        </p:spPr>
        <p:txBody>
          <a:bodyPr>
            <a:noAutofit/>
          </a:bodyPr>
          <a:lstStyle/>
          <a:p>
            <a:r>
              <a:rPr lang="en-US" sz="4400" dirty="0" smtClean="0"/>
              <a:t>Helps students evaluate and use sources</a:t>
            </a:r>
          </a:p>
          <a:p>
            <a:r>
              <a:rPr lang="en-US" sz="4400" dirty="0" smtClean="0"/>
              <a:t>Helps students develop claims and use evidence</a:t>
            </a:r>
          </a:p>
          <a:p>
            <a:r>
              <a:rPr lang="en-US" sz="4400" dirty="0" smtClean="0"/>
              <a:t>Helps students see different perspectives on different historical topics</a:t>
            </a:r>
          </a:p>
          <a:p>
            <a:r>
              <a:rPr lang="en-US" sz="4400" dirty="0" smtClean="0"/>
              <a:t>Helps engage students in meaningful discourse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03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109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Engaging Students in Classroom Discourse that Cultivates Understanding</vt:lpstr>
      <vt:lpstr>Steps to Analyzing a Political Cartoon:</vt:lpstr>
      <vt:lpstr>PowerPoint Presentation</vt:lpstr>
      <vt:lpstr>PowerPoint Presentation</vt:lpstr>
      <vt:lpstr>PowerPoint Presentation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2017-04-12T15:35:00Z</dcterms:created>
  <dcterms:modified xsi:type="dcterms:W3CDTF">2017-04-12T16:34:53Z</dcterms:modified>
</cp:coreProperties>
</file>