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7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2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9481452-E36E-40E0-BBB4-5673A468102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471EA63-1DCC-4385-B588-1CE3FC35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25" y="573578"/>
            <a:ext cx="11155680" cy="3459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PEBC Research Based Practice: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Building a community of Learners: </a:t>
            </a:r>
            <a:br>
              <a:rPr lang="en-US" dirty="0" smtClean="0"/>
            </a:br>
            <a:r>
              <a:rPr lang="en-US" dirty="0" smtClean="0"/>
              <a:t>Using Collaborative learning intentionally to deepen and expand thinking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Ashley Kirby Cole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529126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West or Bust: Posing Scaffolded Questions to Increase Engagement</a:t>
            </a:r>
            <a:br>
              <a:rPr lang="en-US" sz="3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Purpose: To push students past the remembering/understanding levels of questioning while increasing engagement in the classroom. </a:t>
            </a:r>
          </a:p>
          <a:p>
            <a:r>
              <a:rPr lang="en-US" dirty="0" smtClean="0"/>
              <a:t>Strategy: I </a:t>
            </a:r>
            <a:r>
              <a:rPr lang="en-US" dirty="0"/>
              <a:t>created 35 content-based </a:t>
            </a:r>
            <a:r>
              <a:rPr lang="en-US" dirty="0" smtClean="0"/>
              <a:t>questions. </a:t>
            </a:r>
            <a:r>
              <a:rPr lang="en-US" dirty="0"/>
              <a:t>Each question was open-ended and </a:t>
            </a:r>
            <a:r>
              <a:rPr lang="en-US" dirty="0" err="1"/>
              <a:t>scaffolded</a:t>
            </a:r>
            <a:r>
              <a:rPr lang="en-US" dirty="0"/>
              <a:t> in </a:t>
            </a:r>
            <a:r>
              <a:rPr lang="en-US" dirty="0" smtClean="0"/>
              <a:t>difficulty, </a:t>
            </a:r>
            <a:r>
              <a:rPr lang="en-US" dirty="0" smtClean="0"/>
              <a:t>progressing</a:t>
            </a:r>
            <a:r>
              <a:rPr lang="en-US" dirty="0" smtClean="0"/>
              <a:t> </a:t>
            </a:r>
            <a:r>
              <a:rPr lang="en-US" dirty="0" smtClean="0"/>
              <a:t>through the applying, analyzing, and evaluating categories of Bloom’s Taxonomy. Each </a:t>
            </a:r>
            <a:r>
              <a:rPr lang="en-US" dirty="0"/>
              <a:t>question required </a:t>
            </a:r>
            <a:r>
              <a:rPr lang="en-US" dirty="0" smtClean="0"/>
              <a:t>the </a:t>
            </a:r>
            <a:r>
              <a:rPr lang="en-US" dirty="0"/>
              <a:t>student have prior </a:t>
            </a:r>
            <a:r>
              <a:rPr lang="en-US" dirty="0" smtClean="0"/>
              <a:t>knowledge learned throughout the unit </a:t>
            </a:r>
            <a:r>
              <a:rPr lang="en-US" dirty="0"/>
              <a:t>and be able to apply that knowledge to an event/situation.</a:t>
            </a:r>
          </a:p>
          <a:p>
            <a:r>
              <a:rPr lang="en-US" dirty="0" smtClean="0"/>
              <a:t>I then created a board game involving </a:t>
            </a:r>
            <a:r>
              <a:rPr lang="en-US" dirty="0" smtClean="0"/>
              <a:t>the content of Westward </a:t>
            </a:r>
            <a:r>
              <a:rPr lang="en-US" dirty="0" smtClean="0"/>
              <a:t>Expansion in the United States. Students had to be able to answer a question correctly before moving their game piece. One student was given an answer key with targeted language to look for in student responses to each question.</a:t>
            </a:r>
          </a:p>
          <a:p>
            <a:r>
              <a:rPr lang="en-US" dirty="0" smtClean="0"/>
              <a:t>Student engagement was extremely high. Students were able to make connections between events during the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century</a:t>
            </a:r>
            <a:r>
              <a:rPr lang="en-US" dirty="0"/>
              <a:t> </a:t>
            </a:r>
            <a:r>
              <a:rPr lang="en-US" dirty="0" smtClean="0"/>
              <a:t>and enjoyed the competition of a traditional board game concept.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709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7459">
            <a:off x="6317931" y="1739859"/>
            <a:ext cx="5531142" cy="3886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0773">
            <a:off x="631767" y="735112"/>
            <a:ext cx="5122402" cy="38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1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874840">
            <a:off x="634602" y="723619"/>
            <a:ext cx="5019613" cy="376836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73732">
            <a:off x="6285937" y="2212601"/>
            <a:ext cx="5290990" cy="39682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030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291</TotalTime>
  <Words>162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PEBC Research Based Practice:  Building a community of Learners:  Using Collaborative learning intentionally to deepen and expand thinking</vt:lpstr>
      <vt:lpstr> West or Bust: Posing Scaffolded Questions to Increase Engagement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or Bust: Posing Scaffolded Questions to Increase Engagement</dc:title>
  <dc:creator>Administrator</dc:creator>
  <cp:lastModifiedBy>Administrator</cp:lastModifiedBy>
  <cp:revision>8</cp:revision>
  <dcterms:created xsi:type="dcterms:W3CDTF">2017-04-11T17:07:49Z</dcterms:created>
  <dcterms:modified xsi:type="dcterms:W3CDTF">2017-04-12T13:45:29Z</dcterms:modified>
</cp:coreProperties>
</file>