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34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96B27-3ADA-4085-943A-E1E1CB2B3A89}" type="datetimeFigureOut">
              <a:rPr lang="en-US"/>
              <a:pPr>
                <a:defRPr/>
              </a:pPr>
              <a:t>9/25/2012</a:t>
            </a:fld>
            <a:endParaRPr lang="en-US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56FF86-7CEF-459B-B121-A137A3A0C7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4AAA2A-C63A-4A73-A323-FC4370034FE5}" type="datetimeFigureOut">
              <a:rPr lang="en-US"/>
              <a:pPr>
                <a:defRPr/>
              </a:pPr>
              <a:t>9/25/2012</a:t>
            </a:fld>
            <a:endParaRPr lang="en-US"/>
          </a:p>
        </p:txBody>
      </p:sp>
      <p:sp>
        <p:nvSpPr>
          <p:cNvPr id="5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7DC77A-0F61-4433-AF71-CD08476A2A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6CC542-B4D5-482B-95B2-39D4DBB42DF1}" type="datetimeFigureOut">
              <a:rPr lang="en-US"/>
              <a:pPr>
                <a:defRPr/>
              </a:pPr>
              <a:t>9/25/2012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6BC953-74DA-4EA8-98E0-94103EAA7B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DC925-3013-47F4-9D51-009CC58F5A89}" type="datetimeFigureOut">
              <a:rPr lang="en-US"/>
              <a:pPr>
                <a:defRPr/>
              </a:pPr>
              <a:t>9/25/2012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A36651-256F-4B1A-AFBE-34C04F472A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4991C6-05E6-41C9-980D-FDC48457264E}" type="datetimeFigureOut">
              <a:rPr lang="en-US"/>
              <a:pPr>
                <a:defRPr/>
              </a:pPr>
              <a:t>9/25/2012</a:t>
            </a:fld>
            <a:endParaRPr lang="en-US"/>
          </a:p>
        </p:txBody>
      </p:sp>
      <p:sp>
        <p:nvSpPr>
          <p:cNvPr id="7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34F8E4-DAD1-4C9C-93A2-FCE7626F7D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D2B3D9-8772-4D5F-AF53-0AE7E948B8F7}" type="datetimeFigureOut">
              <a:rPr lang="en-US"/>
              <a:pPr>
                <a:defRPr/>
              </a:pPr>
              <a:t>9/25/2012</a:t>
            </a:fld>
            <a:endParaRPr lang="en-US"/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850C19-3AF0-4A91-BDDE-183980DA1E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9D8B17-8892-4E1B-B351-AE6936DCC8EA}" type="datetimeFigureOut">
              <a:rPr lang="en-US"/>
              <a:pPr>
                <a:defRPr/>
              </a:pPr>
              <a:t>9/25/2012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5F4257-0C58-43D1-8CF1-C95B32F7DF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BDB979-E807-41DB-8983-7215C22AF7B9}" type="datetimeFigureOut">
              <a:rPr lang="en-US"/>
              <a:pPr>
                <a:defRPr/>
              </a:pPr>
              <a:t>9/25/2012</a:t>
            </a:fld>
            <a:endParaRPr lang="en-US"/>
          </a:p>
        </p:txBody>
      </p:sp>
      <p:sp>
        <p:nvSpPr>
          <p:cNvPr id="4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0D73F4-6AAF-441D-BEE9-4B42990FB3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93CA4A-B150-4E98-8319-80F4AC51AB57}" type="datetimeFigureOut">
              <a:rPr lang="en-US"/>
              <a:pPr>
                <a:defRPr/>
              </a:pPr>
              <a:t>9/25/2012</a:t>
            </a:fld>
            <a:endParaRPr lang="en-US"/>
          </a:p>
        </p:txBody>
      </p:sp>
      <p:sp>
        <p:nvSpPr>
          <p:cNvPr id="3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EDBD90-23FD-4181-8349-CFBB762F5C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B99964-8353-4E7C-B3A6-B74578EE63D4}" type="datetimeFigureOut">
              <a:rPr lang="en-US"/>
              <a:pPr>
                <a:defRPr/>
              </a:pPr>
              <a:t>9/25/2012</a:t>
            </a:fld>
            <a:endParaRPr lang="en-US"/>
          </a:p>
        </p:txBody>
      </p:sp>
      <p:sp>
        <p:nvSpPr>
          <p:cNvPr id="7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F47BD8-0AFF-41D4-B564-30322A1BFF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B7A939-E3E5-47FF-8435-537258D90379}" type="datetimeFigureOut">
              <a:rPr lang="en-US"/>
              <a:pPr>
                <a:defRPr/>
              </a:pPr>
              <a:t>9/25/2012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C127FD-7CDC-4BBA-A0AE-A9FCE06B0D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9" name="Text Placeholder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FDBF3CD-558D-4816-8BFF-3BC2213E7274}" type="datetimeFigureOut">
              <a:rPr lang="en-US"/>
              <a:pPr>
                <a:defRPr/>
              </a:pPr>
              <a:t>9/25/2012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0FB8F99-C613-4E20-89C1-0322051CC9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69" r:id="rId4"/>
    <p:sldLayoutId id="2147483675" r:id="rId5"/>
    <p:sldLayoutId id="2147483670" r:id="rId6"/>
    <p:sldLayoutId id="2147483676" r:id="rId7"/>
    <p:sldLayoutId id="2147483677" r:id="rId8"/>
    <p:sldLayoutId id="2147483678" r:id="rId9"/>
    <p:sldLayoutId id="2147483671" r:id="rId10"/>
    <p:sldLayoutId id="214748367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VfMDC4guXZg&amp;feature=relmfu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7" Type="http://schemas.openxmlformats.org/officeDocument/2006/relationships/image" Target="../media/image15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676400"/>
            <a:ext cx="8458200" cy="1222375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7200" dirty="0" smtClean="0"/>
              <a:t>density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533400"/>
            <a:ext cx="8458200" cy="9144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en-US" dirty="0"/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1127125" y="3246438"/>
            <a:ext cx="6889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>
                <a:hlinkClick r:id="rId2"/>
              </a:rPr>
              <a:t>http://www.youtube.com/watch?v=VfMDC4guXZg&amp;feature=relmfu</a:t>
            </a:r>
            <a:r>
              <a:rPr lang="en-US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Mass / VOLUME</a:t>
            </a:r>
            <a:endParaRPr lang="en-US" dirty="0"/>
          </a:p>
        </p:txBody>
      </p:sp>
      <p:sp>
        <p:nvSpPr>
          <p:cNvPr id="14338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1" smtClean="0"/>
              <a:t>MASS</a:t>
            </a:r>
          </a:p>
        </p:txBody>
      </p:sp>
      <p:pic>
        <p:nvPicPr>
          <p:cNvPr id="1027" name="Picture 3" descr="C:\Users\Bonds\AppData\Local\Microsoft\Windows\Temporary Internet Files\Content.IE5\LNXCNS3C\MP900409546[1]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648200" y="2535984"/>
            <a:ext cx="3581400" cy="3623867"/>
          </a:xfrm>
          <a:prstGeom prst="ellipse">
            <a:avLst/>
          </a:prstGeom>
          <a:effectLst>
            <a:softEdge rad="112500"/>
          </a:effectLst>
        </p:spPr>
      </p:pic>
      <p:sp>
        <p:nvSpPr>
          <p:cNvPr id="14340" name="TextBox 6"/>
          <p:cNvSpPr txBox="1">
            <a:spLocks noChangeArrowheads="1"/>
          </p:cNvSpPr>
          <p:nvPr/>
        </p:nvSpPr>
        <p:spPr bwMode="auto">
          <a:xfrm>
            <a:off x="5257800" y="1600200"/>
            <a:ext cx="3124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latin typeface="Franklin Gothic Book" pitchFamily="34" charset="0"/>
              </a:rPr>
              <a:t>VOLUME</a:t>
            </a:r>
          </a:p>
        </p:txBody>
      </p:sp>
      <p:pic>
        <p:nvPicPr>
          <p:cNvPr id="14341" name="Picture 5" descr="http://www.physics.smu.edu/~scalise/apparatus/triplebeam/triplebeam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3429000"/>
            <a:ext cx="3333750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Box 4"/>
          <p:cNvSpPr txBox="1">
            <a:spLocks noChangeArrowheads="1"/>
          </p:cNvSpPr>
          <p:nvPr/>
        </p:nvSpPr>
        <p:spPr bwMode="auto">
          <a:xfrm>
            <a:off x="685800" y="609600"/>
            <a:ext cx="79248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latin typeface="Aharoni" pitchFamily="2" charset="-79"/>
                <a:cs typeface="Aharoni" pitchFamily="2" charset="-79"/>
              </a:rPr>
              <a:t>CHARACTERISTIC PROPERTY CAN DETERMINE WHAT A SUBSTANCE IS!!!</a:t>
            </a:r>
          </a:p>
        </p:txBody>
      </p:sp>
      <p:sp>
        <p:nvSpPr>
          <p:cNvPr id="15362" name="TextBox 5"/>
          <p:cNvSpPr txBox="1">
            <a:spLocks noChangeArrowheads="1"/>
          </p:cNvSpPr>
          <p:nvPr/>
        </p:nvSpPr>
        <p:spPr bwMode="auto">
          <a:xfrm>
            <a:off x="457200" y="1981200"/>
            <a:ext cx="1524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latin typeface="Aharoni" pitchFamily="2" charset="-79"/>
                <a:cs typeface="Aharoni" pitchFamily="2" charset="-79"/>
              </a:rPr>
              <a:t>CUBES</a:t>
            </a:r>
          </a:p>
        </p:txBody>
      </p:sp>
      <p:pic>
        <p:nvPicPr>
          <p:cNvPr id="15363" name="Picture 2" descr="C:\Users\Bonds\AppData\Local\Microsoft\Windows\Temporary Internet Files\Content.IE5\CTC1NGRB\MC90033979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2667000"/>
            <a:ext cx="1230313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4" name="TextBox 7"/>
          <p:cNvSpPr txBox="1">
            <a:spLocks noChangeArrowheads="1"/>
          </p:cNvSpPr>
          <p:nvPr/>
        </p:nvSpPr>
        <p:spPr bwMode="auto">
          <a:xfrm>
            <a:off x="3048000" y="1981200"/>
            <a:ext cx="1981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Aharoni" pitchFamily="2" charset="-79"/>
                <a:cs typeface="Aharoni" pitchFamily="2" charset="-79"/>
              </a:rPr>
              <a:t>PENNIES</a:t>
            </a:r>
          </a:p>
        </p:txBody>
      </p:sp>
      <p:pic>
        <p:nvPicPr>
          <p:cNvPr id="15365" name="Picture 3" descr="C:\Users\Bonds\AppData\Local\Microsoft\Windows\Temporary Internet Files\Content.IE5\G14Z5AW8\MC910216996[1]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43200" y="2743200"/>
            <a:ext cx="21336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6" name="TextBox 9"/>
          <p:cNvSpPr txBox="1">
            <a:spLocks noChangeArrowheads="1"/>
          </p:cNvSpPr>
          <p:nvPr/>
        </p:nvSpPr>
        <p:spPr bwMode="auto">
          <a:xfrm>
            <a:off x="6096000" y="1981200"/>
            <a:ext cx="2057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latin typeface="Aharoni" pitchFamily="2" charset="-79"/>
                <a:cs typeface="Aharoni" pitchFamily="2" charset="-79"/>
              </a:rPr>
              <a:t>LIQUIDS</a:t>
            </a:r>
          </a:p>
        </p:txBody>
      </p:sp>
      <p:pic>
        <p:nvPicPr>
          <p:cNvPr id="15367" name="Picture 4" descr="C:\Users\Bonds\AppData\Local\Microsoft\Windows\Temporary Internet Files\Content.IE5\LNXCNS3C\MP900386783[1]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467600" y="2514600"/>
            <a:ext cx="1012825" cy="141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8" name="AutoShape 6" descr="data:image/jpeg;base64,/9j/4AAQSkZJRgABAQAAAQABAAD/2wBDAAkGBwgHBgkIBwgKCgkLDRYPDQwMDRsUFRAWIB0iIiAdHx8kKDQsJCYxJx8fLT0tMTU3Ojo6Iys/RD84QzQ5Ojf/2wBDAQoKCg0MDRoPDxo3JR8lNzc3Nzc3Nzc3Nzc3Nzc3Nzc3Nzc3Nzc3Nzc3Nzc3Nzc3Nzc3Nzc3Nzc3Nzc3Nzc3Nzf/wAARCACdAHwDASIAAhEBAxEB/8QAHAAAAQUBAQEAAAAAAAAAAAAABAECAwUGBwAI/8QAQxAAAQMCBAQDBAYHBQkAAAAAAQACAwQRBRIhMQYTQVEHYYEUIjJxM1JykaHRFSMklLGywQg0gpLiFkJDVGN0hKLw/8QAGQEBAQEBAQEAAAAAAAAAAAAAAAECAwQF/8QAIBEBAQACAgIDAQEAAAAAAAAAAAECEQMhEjEEQVETQv/aAAwDAQACEQMRAD8A1cNL5IuOABEtjA6J2UBbRE1gCkDU4N12UjW+SQRhqdlUoYlsOylEGW5AA32XuUegJPklZI9lZIwAFhY3TYjfYothivZzsvpdS7WKiqkbTNzzslaz63JcQPUBV8OO4RUuywYjTOde30g37LcU1ICMzZDY9gQuF+OVBDRcXwS07OU6eka5zmC2YhxFzbqs21Y6O4Nc27XAg9Qd1BJFdZHwlqqmqwqtiqZXSCCYBmY3IBaDutu5q1LtKr304IQU9LvorosUT4geiqMxUUl76KufR+8dFrJqcdkE6lBcdEGyypcqkypQ3yQRtantabpzQntCDwavFqkAskkIY3M4gNAuSUoo5Kl9LiswmbnY7KWi+trI2Kthe4ERvHfQfmgXXrat8zQQwABt+wRENE6Qe6wEDoucysaaGjr4iwNAd/isP6rj/j8YJMcwnla1DaWTmkdGlzcn8HrquD0Ia/M5uo7hYPxx4cqaqKlx2kbmjpInR1TQNWsJuH/Ia38jdLun2zvg+yYNxIlv6gubb7VvysuiuaFzPwoxWGmqajDZ3ZTUuD4iepAsQuoEa7K4+iztCWJhjRBCYRqtMhpI79EO6DXZWBamFuuyouC1KAnWShqug2yc0J1k4NKgT7lQ4jWGtm5MP0AOpt8Z/JG4xO5tqeM6kAvI7dkNSUvLAc4anUDsueV3dLE9PDkZlba53V7RRNip/eIuULRU7Rq4H/KVZg2acua3YNKSKgp5GxvsOqKliZNG5kjQ6N4Ic12oIO4KDfo7Y+osiIJbiztFRwHxH4Nl4RxRldhjHtwqV94XtP0En1D2H1T6dr7LgniRmO4eGzuaKyIWkb9bzXR8ZwukxnDajDsQjEtNUMLHt/qD0I3BXzbWRV/BnFtRTsc4TUkuUOP/ABYzq0+ot6grN6ux3ABNLPeuh8GxGLFcNgrIT7sjbkdj1CNIXT2yhLU2wU1tUmVUW2VLlUmVKAqIg1SdE4NTg1QVM0OfEHOcL2KMpIObKOwXqmItlMg+FzbEeaWnndTHQXC5/axatAaABovPv3KDbiDT8TLKQ1zLaWVCyAJgFjcJrqph1UfOudAgsIn5hlO4XFPHSmZHxFQThoDpqQtc4DU5XafzLr8L3E3suKeLmLQ4pxOIIH52UMfKc8HQvJu4emgv81m+lix8Jq17qasoHAkRuEjfK+/8F0EDRYXwrwyaCmq6+UFomysjBG4G5W+W8fSX2iLdV7KpsoS5FpFnl1Tstk4/EQlAQNATrJbapbKAWu0iaR9ayHDdNUTX/RN+0g62V9PRTTQwmaSONzmxhwbnIG1zoLrF9rClo7JthrbostLx0Kc1Dazh7GInQAF+SIPGrQ4EajQ66m3wn0LdxRRxsfLNDPHGDlBLbuNwy2nT4/wK1MMr6LZPbQNUzGqqwzFWYlUOFDHzKeOR0c0rjkMbh2aRqrOvxGgwekdV4lMyGJvV27vIDqr/ACy3467Tzmti+RmhfdxBynb5L5lljDah7XEuLXuBLtb6lfRXDGOx8R4ZLXQQuhi5r42B+5Dbantvsvnurb+3zj/rv/mKxyYXDLxy9rhlMpuO8UETIqOCONoa0MFgB5IgBR0f93iv9QfwRC1EJlXvRPAXrKixAuSn20SMFk+ygTbVeAulypbWQB4gLRt+0h5KeGqhdBURMlikYWvZILtcOxHVFYn9Gz7SxviHxi/gzCKatioWVck8xia18hYGe7e+g1220WP9L9DzwdgMOb2KhNFm60U8kB/9CE+XBYs7ne24iwWFx7a/KAPmbLjsHinxvxFiEWH4TDRx1E7gyNlPTXIv1JcTYDqV17CeH548MMXEddJi1TKP1xntyu+VrALW8zcld8crL0lm2XxjxAwzAGyUGCzSYrXFxuZJy+OM7HXr8h96wVbNjmP1ftVZFW1Ux+ENp3lrB2aANAu/0GHUVPGBDS08TW7ZY2i34K0D42t1ewWFzqNF9Dg+fx8HeGG7+2vPycF5PdZPwtpKij4Ojjq6eaCUzSuMc0ZY4AuNtCLrilW2+JVH/cP/AJivpm7SwlpuCNwvmmX3sVlb3qHfzlfL+RyXkzud+69HHj44zH8d3pGfs0X2B/BSgeS9ALQxjs0KRA1LZLZeQWgb5FOylZPl8SHfGKYfKk/1J3L4gaLvxmHXa1L/AKljzjWmry6dEpGizAp8eIF8ZF/Klb+aUU2Ndcbd+7t/NPNNLjFfomfaXIv7QJvw/hI2Htbtf8C6O2CtiINXiL6pu2V0bWgHvosj4lUFFiU+ARYrK2PD4KiSpqi7rG1o09SQLeaY7yy6i3qdo/BfgtuB4KMYro2jEcQYCwke9BCRcAeZ3PoFeDg+vpXe00uP1z5rMY988p95oygk7gnQm1hqT6Ofx3SwvI/Q+I8hoH61jY3DL5ND7keQC0dFX0+M4M2qwyqvFO05JmDVp22PUHuvRnw8nH3lNRyx5McupWH4k/RmC/ovCsQ4hr4nzxxwRxMuec1oa0k3Nrl1rnc5j8xWVVJhFSypjoIuIK2SaNwZMwG2ckk3B6+Z3JN10hmHSyPa99a9zm3GblMDiD0va+6nGFXA5tZVyDc/rct/8tlnr9Xd/EtG10WEwtffMyAXuNQcq+b6Z/Oxdltc9Re4+0vpapbajmAJty3DfXZfPuFcDUrqyDLV1hcHB1zLY33uuGdjpi7a3Ro0OwS3WcbgINgcSxH94KeMAiHxYhXH5zlPOmmgzeRXrnsVQNwGnO9XWn/yHJ3+z9P/AM1W/vDk86aXAnufLzT+aDvrZVjKhvdTNnZ9ZQHiW6XPog2yt6OUrHNcbXQeqHgBovqSqjjCmw6r4dqGYqZGROyNEsQBewlwIIv0uBceSKq5P2wC/ugAeqNEVLUwmCuhZNC6xLHi4uNtFrjyuOUyxTKTKarmkOHU0v8AecZgZHFZueeGRpYSNSGkHcAdegXRuD4cIw7BYsPwitjqWtzPc4OGZ7ibl1htvsga3AMIdM8swt7mF7ZCYalzc5BvYtJt306q8FVFTUgZBRODYvcZHG0CwHby0Xs5fkcnLJMr04YceHHeljCFJLKyGJ8kjsrGC7j2Cq4sTfY/sU1wSLZh08/VPqpZK/DqqHlciWRhjZzHA3uN9Lrz2WO0ylF15P6PqS0XPKda3XRc34epXOqDIb2Y3bzXT22LO/RZKkpBT4tW07fgDswHb/665ZztqCGxaCxsniNFCIAJ3LCyBhGnctEBrU/IEHNm1kvV2nzUgr3jeUD1WeMz+p0XhKVRpW4m4bzn0UkeLOJ0keeizTJUZTzAbEfeitXQS+0Avde4PVWkZI6lZ/C6kN6jXzV0ycdx96kqUfG5w2KkvcahBMn00P4qVsul7/itbQUFKxxQrZQeylY+6bFnTS391Vogz4vVytGlmtv3NtUVSteXZgLDzClcGQts06k3J7lZt2s6RZAmkALzpQOyjdKoHZuwJTeY76hTDImGVvkqjnAwnNsEowY9vxRsUhLQf6ouP3rLWhUjBb+XqpG4I4bPV02IHclTsgabalRVJHhUjDcTW+SOio5gLe0O+5WjKaO6Jjp2dlNCtio5OtS/7kTHQSE6zSu/BWTImD/dCma7LsAE0AocMdu6SS3m9WFPR08RzODnns51wk5jupXuYbqA11QQ3KyzR5BV88j3SEklPDyUM91zdUSBxPVeLrbqEuIChlkN0RNJKB1Qj6j3jqhaiZwuq6SoeHKj/9k="/>
          <p:cNvSpPr>
            <a:spLocks noChangeAspect="1" noChangeArrowheads="1"/>
          </p:cNvSpPr>
          <p:nvPr/>
        </p:nvSpPr>
        <p:spPr bwMode="auto">
          <a:xfrm>
            <a:off x="63500" y="-590550"/>
            <a:ext cx="962025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>
              <a:latin typeface="Franklin Gothic Book" pitchFamily="34" charset="0"/>
            </a:endParaRPr>
          </a:p>
        </p:txBody>
      </p:sp>
      <p:pic>
        <p:nvPicPr>
          <p:cNvPr id="15369" name="Picture 8" descr="http://www.nontoxicprint.com/Safe%20Solvents/Ethyl-Alcohol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257800" y="2514600"/>
            <a:ext cx="1905000" cy="240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0" name="Picture 10" descr="http://t3.gstatic.com/images?q=tbn:ANd9GcQNHgXT7ffIwfwcePwWC2L1_s54qdQVxUlIXVgpujGClYRIb7Sy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934200" y="4267200"/>
            <a:ext cx="1828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71" name="TextBox 11"/>
          <p:cNvSpPr txBox="1">
            <a:spLocks noChangeArrowheads="1"/>
          </p:cNvSpPr>
          <p:nvPr/>
        </p:nvSpPr>
        <p:spPr bwMode="auto">
          <a:xfrm>
            <a:off x="228600" y="5715000"/>
            <a:ext cx="4191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Aharoni" pitchFamily="2" charset="-79"/>
                <a:cs typeface="Aharoni" pitchFamily="2" charset="-79"/>
              </a:rPr>
              <a:t>BOILING POINT, MELTING POINT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9" descr="C:\Users\Bonds\AppData\Local\Microsoft\Windows\Temporary Internet Files\Content.IE5\G14Z5AW8\MP900382787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3505200"/>
            <a:ext cx="42672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3050" y="6265863"/>
            <a:ext cx="3160713" cy="296862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0988" y="666750"/>
            <a:ext cx="4291012" cy="639763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Things less dense than water float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600" cy="639763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Things more dense than water sink</a:t>
            </a:r>
            <a:endParaRPr lang="en-US" dirty="0"/>
          </a:p>
        </p:txBody>
      </p:sp>
      <p:pic>
        <p:nvPicPr>
          <p:cNvPr id="16389" name="Picture 2" descr="C:\Users\Bonds\AppData\Local\Microsoft\Windows\Temporary Internet Files\Content.IE5\G14Z5AW8\MP900406539[1]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1447800"/>
            <a:ext cx="1574800" cy="197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0" name="Picture 5" descr="C:\Users\Bonds\AppData\Local\Microsoft\Windows\Temporary Internet Files\Content.IE5\G14Z5AW8\MC900197615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09800" y="1447800"/>
            <a:ext cx="2225675" cy="2020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1" name="Picture 7" descr="http://ih2.redbubble.net/work.5262889.1.flat,550x550,075,f.floating-wood-water-haiku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85800" y="3429000"/>
            <a:ext cx="3146425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2" name="Picture 8" descr="C:\Users\Bonds\AppData\Local\Microsoft\Windows\Temporary Internet Files\Content.IE5\LNXCNS3C\MP900433052[1]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724400" y="1371600"/>
            <a:ext cx="1568450" cy="234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3" name="Picture 10" descr="C:\Users\Bonds\AppData\Local\Microsoft\Windows\Temporary Internet Files\Content.IE5\LNXCNS3C\MP900438807[1]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400800" y="1447800"/>
            <a:ext cx="2308225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Box 1"/>
          <p:cNvSpPr txBox="1">
            <a:spLocks noChangeArrowheads="1"/>
          </p:cNvSpPr>
          <p:nvPr/>
        </p:nvSpPr>
        <p:spPr bwMode="auto">
          <a:xfrm>
            <a:off x="1752600" y="914400"/>
            <a:ext cx="5334000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7200">
                <a:latin typeface="Aharoni" pitchFamily="2" charset="-79"/>
                <a:cs typeface="Aharoni" pitchFamily="2" charset="-79"/>
              </a:rPr>
              <a:t>DENSITY OF WATER = 1g/ml or 1g/cm3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D8D0C8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rek">
    <a:dk1>
      <a:sysClr val="windowText" lastClr="000000"/>
    </a:dk1>
    <a:lt1>
      <a:sysClr val="window" lastClr="D8D0C8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31</TotalTime>
  <Words>37</Words>
  <Application>Microsoft Office PowerPoint</Application>
  <PresentationFormat>On-screen Show (4:3)</PresentationFormat>
  <Paragraphs>11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Design Template</vt:lpstr>
      </vt:variant>
      <vt:variant>
        <vt:i4>9</vt:i4>
      </vt:variant>
      <vt:variant>
        <vt:lpstr>Slide Titles</vt:lpstr>
      </vt:variant>
      <vt:variant>
        <vt:i4>5</vt:i4>
      </vt:variant>
    </vt:vector>
  </HeadingPairs>
  <TitlesOfParts>
    <vt:vector size="20" baseType="lpstr">
      <vt:lpstr>Franklin Gothic Book</vt:lpstr>
      <vt:lpstr>Arial</vt:lpstr>
      <vt:lpstr>Franklin Gothic Medium</vt:lpstr>
      <vt:lpstr>Wingdings 2</vt:lpstr>
      <vt:lpstr>Calibri</vt:lpstr>
      <vt:lpstr>Aharoni</vt:lpstr>
      <vt:lpstr>Trek</vt:lpstr>
      <vt:lpstr>Trek</vt:lpstr>
      <vt:lpstr>Trek</vt:lpstr>
      <vt:lpstr>Trek</vt:lpstr>
      <vt:lpstr>Trek</vt:lpstr>
      <vt:lpstr>Trek</vt:lpstr>
      <vt:lpstr>Trek</vt:lpstr>
      <vt:lpstr>Trek</vt:lpstr>
      <vt:lpstr>Trek</vt:lpstr>
      <vt:lpstr>Slide 1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density</dc:title>
  <dc:creator>Bonds</dc:creator>
  <cp:lastModifiedBy>acsd</cp:lastModifiedBy>
  <cp:revision>6</cp:revision>
  <dcterms:created xsi:type="dcterms:W3CDTF">2012-09-24T22:38:29Z</dcterms:created>
  <dcterms:modified xsi:type="dcterms:W3CDTF">2012-09-25T12:18:15Z</dcterms:modified>
</cp:coreProperties>
</file>