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Math </a:t>
            </a:r>
            <a:r>
              <a:rPr lang="en-US" dirty="0" smtClean="0"/>
              <a:t>Narratives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Rachel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cooperative groups</a:t>
            </a:r>
          </a:p>
          <a:p>
            <a:r>
              <a:rPr lang="en-US" dirty="0" smtClean="0"/>
              <a:t>Student-lead discussions</a:t>
            </a:r>
          </a:p>
          <a:p>
            <a:r>
              <a:rPr lang="en-US" dirty="0" smtClean="0"/>
              <a:t>Student centered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Distance-Time Graphs http</a:t>
            </a:r>
            <a:r>
              <a:rPr lang="en-US" dirty="0"/>
              <a:t>://map.mathshell.org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503" y="2019994"/>
            <a:ext cx="10227680" cy="4838006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Mathematical Practices</a:t>
            </a:r>
            <a:endParaRPr lang="en-US" dirty="0"/>
          </a:p>
          <a:p>
            <a:pPr lvl="1"/>
            <a:r>
              <a:rPr lang="en-US" sz="1800" dirty="0" smtClean="0">
                <a:solidFill>
                  <a:srgbClr val="FFC000"/>
                </a:solidFill>
              </a:rPr>
              <a:t>MP1:Make </a:t>
            </a:r>
            <a:r>
              <a:rPr lang="en-US" sz="1800" dirty="0">
                <a:solidFill>
                  <a:srgbClr val="FFC000"/>
                </a:solidFill>
              </a:rPr>
              <a:t>sense of problems and persevere </a:t>
            </a:r>
            <a:r>
              <a:rPr lang="en-US" sz="1800" dirty="0" smtClean="0">
                <a:solidFill>
                  <a:srgbClr val="FFC000"/>
                </a:solidFill>
              </a:rPr>
              <a:t>in </a:t>
            </a:r>
            <a:r>
              <a:rPr lang="en-US" sz="1800" dirty="0">
                <a:solidFill>
                  <a:srgbClr val="FFC000"/>
                </a:solidFill>
              </a:rPr>
              <a:t>solving them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MP2:Reason abstractly and quantitatively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MP3:Construct viable arguments and critique the reasoning of others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MP4:Model with mathematics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MP5:Use appropriate tools strategically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MP6:Attend to precision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MP7:Look for and make use of structure</a:t>
            </a:r>
          </a:p>
          <a:p>
            <a:pPr lvl="1"/>
            <a:r>
              <a:rPr lang="en-US" sz="1800" dirty="0">
                <a:solidFill>
                  <a:srgbClr val="FFC000"/>
                </a:solidFill>
              </a:rPr>
              <a:t>MP8:Look for and express regularity in repeated </a:t>
            </a:r>
            <a:r>
              <a:rPr lang="en-US" sz="1800" dirty="0" smtClean="0">
                <a:solidFill>
                  <a:srgbClr val="FFC000"/>
                </a:solidFill>
              </a:rPr>
              <a:t>reasoning</a:t>
            </a:r>
          </a:p>
          <a:p>
            <a:endParaRPr lang="en-US" sz="1900" dirty="0" smtClean="0"/>
          </a:p>
          <a:p>
            <a:endParaRPr lang="en-US" sz="1900" dirty="0" smtClean="0"/>
          </a:p>
          <a:p>
            <a:endParaRPr lang="en-US" sz="1900" dirty="0" smtClean="0"/>
          </a:p>
          <a:p>
            <a:r>
              <a:rPr lang="en-US" dirty="0" smtClean="0"/>
              <a:t>Content Standards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8.F 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</a:rPr>
              <a:t>Define, evaluate, compare </a:t>
            </a:r>
            <a:r>
              <a:rPr lang="en-US" dirty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rgbClr val="FFC000"/>
                </a:solidFill>
              </a:rPr>
              <a:t>unctions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</a:rPr>
              <a:t>Use functions to model relationships between quantities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198734"/>
          </a:xfrm>
        </p:spPr>
        <p:txBody>
          <a:bodyPr>
            <a:normAutofit fontScale="62500" lnSpcReduction="20000"/>
          </a:bodyPr>
          <a:lstStyle/>
          <a:p>
            <a:r>
              <a:rPr lang="en-US" sz="2000" dirty="0" smtClean="0"/>
              <a:t>Introduction Slide</a:t>
            </a:r>
          </a:p>
          <a:p>
            <a:r>
              <a:rPr lang="en-US" sz="2000" dirty="0" smtClean="0"/>
              <a:t>Students chose which narrative matched graph and wrote answer and reasoning on a sheet of paper. Students then rotated from group to group to compare their answers with other groups.</a:t>
            </a:r>
          </a:p>
          <a:p>
            <a:r>
              <a:rPr lang="en-US" sz="2000" dirty="0" smtClean="0"/>
              <a:t>When students returned to desks, they could change their answer, or keep their answer.</a:t>
            </a:r>
          </a:p>
          <a:p>
            <a:r>
              <a:rPr lang="en-US" sz="2000" dirty="0" smtClean="0"/>
              <a:t>Group discussion then took place over answers.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620" y="293715"/>
            <a:ext cx="6413121" cy="41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Card Sets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619" y="2162232"/>
            <a:ext cx="3439466" cy="4373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502" y="2162232"/>
            <a:ext cx="3006179" cy="268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098" y="2162231"/>
            <a:ext cx="3866060" cy="45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Enrichment Card Set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949" y="2004291"/>
            <a:ext cx="4102000" cy="47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18" y="4929447"/>
            <a:ext cx="3049705" cy="1006736"/>
          </a:xfrm>
        </p:spPr>
        <p:txBody>
          <a:bodyPr anchor="t"/>
          <a:lstStyle/>
          <a:p>
            <a:r>
              <a:rPr lang="en-US" sz="1800" dirty="0" smtClean="0"/>
              <a:t>Students determining which story matches introduction graph.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945471" y="4929447"/>
            <a:ext cx="3063240" cy="1006736"/>
          </a:xfrm>
        </p:spPr>
        <p:txBody>
          <a:bodyPr anchor="t"/>
          <a:lstStyle/>
          <a:p>
            <a:r>
              <a:rPr lang="en-US" sz="1800" dirty="0" smtClean="0"/>
              <a:t>Students defending their decisions.</a:t>
            </a:r>
            <a:endParaRPr lang="en-US" sz="1800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 b="16839"/>
          <a:stretch>
            <a:fillRect/>
          </a:stretch>
        </p:blipFill>
        <p:spPr>
          <a:xfrm>
            <a:off x="7230678" y="2336873"/>
            <a:ext cx="3063240" cy="2102122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30678" y="4929447"/>
            <a:ext cx="3063505" cy="1006736"/>
          </a:xfrm>
        </p:spPr>
        <p:txBody>
          <a:bodyPr anchor="t"/>
          <a:lstStyle/>
          <a:p>
            <a:r>
              <a:rPr lang="en-US" sz="1800" dirty="0" smtClean="0"/>
              <a:t>Students completing narrative activity.</a:t>
            </a:r>
            <a:endParaRPr lang="en-US" sz="180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 b="16839"/>
          <a:stretch>
            <a:fillRect/>
          </a:stretch>
        </p:blipFill>
        <p:spPr>
          <a:xfrm>
            <a:off x="3945206" y="2336873"/>
            <a:ext cx="3063505" cy="2102122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16684"/>
          <a:stretch>
            <a:fillRect/>
          </a:stretch>
        </p:blipFill>
        <p:spPr>
          <a:xfrm>
            <a:off x="680318" y="2336872"/>
            <a:ext cx="3049705" cy="2102123"/>
          </a:xfrm>
        </p:spPr>
      </p:pic>
    </p:spTree>
    <p:extLst>
      <p:ext uri="{BB962C8B-B14F-4D97-AF65-F5344CB8AC3E}">
        <p14:creationId xmlns:p14="http://schemas.microsoft.com/office/powerpoint/2010/main" val="36790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Discourse Video</a:t>
            </a:r>
            <a:endParaRPr lang="en-US" dirty="0"/>
          </a:p>
        </p:txBody>
      </p:sp>
      <p:pic>
        <p:nvPicPr>
          <p:cNvPr id="12" name="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789" y="2237048"/>
            <a:ext cx="7827414" cy="4403164"/>
          </a:xfrm>
        </p:spPr>
      </p:pic>
    </p:spTree>
    <p:extLst>
      <p:ext uri="{BB962C8B-B14F-4D97-AF65-F5344CB8AC3E}">
        <p14:creationId xmlns:p14="http://schemas.microsoft.com/office/powerpoint/2010/main" val="24076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Continuum of Growth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2" y="2478189"/>
            <a:ext cx="10947861" cy="24013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encourage thinking, inquiry and problem-solving through discussion.</a:t>
            </a:r>
          </a:p>
          <a:p>
            <a:pPr lvl="1"/>
            <a:r>
              <a:rPr lang="en-US" dirty="0" smtClean="0"/>
              <a:t>How did I accomplish this?</a:t>
            </a:r>
          </a:p>
          <a:p>
            <a:pPr lvl="2"/>
            <a:r>
              <a:rPr lang="en-US" sz="2200" dirty="0" smtClean="0"/>
              <a:t>Added a group rotation component not included in original lesson</a:t>
            </a:r>
          </a:p>
          <a:p>
            <a:pPr marL="914400" lvl="2" indent="0">
              <a:buNone/>
            </a:pPr>
            <a:endParaRPr lang="en-US" sz="2200" dirty="0" smtClean="0"/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on Student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694320"/>
            <a:ext cx="9613861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Allowed students to see differing viewpoints</a:t>
            </a:r>
          </a:p>
          <a:p>
            <a:r>
              <a:rPr lang="en-US" dirty="0" smtClean="0"/>
              <a:t>Allowed groups to critically assess their own opinions and compare them to other’s</a:t>
            </a:r>
          </a:p>
          <a:p>
            <a:r>
              <a:rPr lang="en-US" dirty="0" smtClean="0"/>
              <a:t>Allowed students to challenge the quality of other’s reasoning</a:t>
            </a:r>
          </a:p>
          <a:p>
            <a:r>
              <a:rPr lang="en-US" dirty="0" smtClean="0"/>
              <a:t>Allowed some groups to be able to reach a consensus</a:t>
            </a:r>
          </a:p>
          <a:p>
            <a:r>
              <a:rPr lang="en-US" dirty="0" smtClean="0"/>
              <a:t>Allowed some groups to further strengthen their original opinion</a:t>
            </a:r>
          </a:p>
          <a:p>
            <a:pPr lvl="1"/>
            <a:r>
              <a:rPr lang="en-US" dirty="0" smtClean="0"/>
              <a:t>Encouraged risk taking by allowing students to go against their group decision and keep decisions.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262</TotalTime>
  <Words>271</Words>
  <Application>Microsoft Office PowerPoint</Application>
  <PresentationFormat>Widescreen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Berlin</vt:lpstr>
      <vt:lpstr>Math Narratives</vt:lpstr>
      <vt:lpstr>Interpreting Distance-Time Graphs http://map.mathshell.org/</vt:lpstr>
      <vt:lpstr>PowerPoint Presentation</vt:lpstr>
      <vt:lpstr>Group Card Sets</vt:lpstr>
      <vt:lpstr>Enrichment Card Set</vt:lpstr>
      <vt:lpstr>Student Work</vt:lpstr>
      <vt:lpstr>Student Discourse Video</vt:lpstr>
      <vt:lpstr>Continuum of Growth Connection</vt:lpstr>
      <vt:lpstr>Effects on Student Learning?</vt:lpstr>
      <vt:lpstr>Implementation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Narrative</dc:title>
  <dc:creator>Davis, Rachel</dc:creator>
  <cp:lastModifiedBy>Davis, Rachel</cp:lastModifiedBy>
  <cp:revision>28</cp:revision>
  <dcterms:created xsi:type="dcterms:W3CDTF">2017-04-10T13:33:02Z</dcterms:created>
  <dcterms:modified xsi:type="dcterms:W3CDTF">2017-04-12T16:56:54Z</dcterms:modified>
</cp:coreProperties>
</file>