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46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7DA0C6-5DD7-4FA1-A852-74DBF0411BEE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01A549-860C-4966-ABDA-9317891F8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8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Shape 25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7" name="Shape 27"/>
          <p:cNvSpPr/>
          <p:nvPr/>
        </p:nvSpPr>
        <p:spPr>
          <a:xfrm rot="10800000">
            <a:off x="891821" y="5617773"/>
            <a:ext cx="7382934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989951" y="1016990"/>
            <a:ext cx="7179732" cy="4831642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990600" y="1009650"/>
            <a:ext cx="7179732" cy="4831642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" name="Shape 3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20" y="702068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433" y="749720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727200" y="1794934"/>
            <a:ext cx="5723467" cy="1828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727200" y="3736621"/>
            <a:ext cx="571217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70675" y="5357592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ct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 rot="5400000">
            <a:off x="2759336" y="822960"/>
            <a:ext cx="3603812" cy="619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3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962878" y="2592212"/>
            <a:ext cx="4763911" cy="1430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1686276" y="718255"/>
            <a:ext cx="4402666" cy="51787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7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Shape 25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7" name="Shape 27"/>
          <p:cNvSpPr/>
          <p:nvPr/>
        </p:nvSpPr>
        <p:spPr>
          <a:xfrm rot="10800000">
            <a:off x="891821" y="5617773"/>
            <a:ext cx="7382934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989951" y="1016990"/>
            <a:ext cx="7179732" cy="4831642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990600" y="1009650"/>
            <a:ext cx="7179732" cy="4831642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" name="Shape 3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20" y="702068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433" y="749720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727200" y="1794934"/>
            <a:ext cx="5723467" cy="1828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727200" y="3736621"/>
            <a:ext cx="5712178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70675" y="5357592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ct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4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9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6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456266" y="3725333"/>
            <a:ext cx="6231466" cy="1309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399" cy="36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63439" y="2119313"/>
            <a:ext cx="3200399" cy="3605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876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557869" y="2122311"/>
            <a:ext cx="2939521" cy="820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10669" y="2122310"/>
            <a:ext cx="2944367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1298448" y="2944367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652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8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6" name="Shape 76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8" name="Shape 78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Shape 79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Shape 80"/>
          <p:cNvSpPr/>
          <p:nvPr/>
        </p:nvSpPr>
        <p:spPr>
          <a:xfrm rot="60000">
            <a:off x="4471415" y="603504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Shape 81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Shape 82"/>
          <p:cNvSpPr/>
          <p:nvPr/>
        </p:nvSpPr>
        <p:spPr>
          <a:xfrm rot="-60000">
            <a:off x="749807" y="576072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" name="Shape 83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-60000">
            <a:off x="1108975" y="2020042"/>
            <a:ext cx="3064826" cy="150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60000">
            <a:off x="4854290" y="1150992"/>
            <a:ext cx="3020791" cy="4625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5557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7653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31444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60655" algn="l" rtl="0">
              <a:spcBef>
                <a:spcPts val="280"/>
              </a:spcBef>
              <a:buClr>
                <a:schemeClr val="accent2"/>
              </a:buClr>
              <a:buSzPct val="8500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2572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2318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3081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60000">
            <a:off x="6341697" y="5885672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0"/>
            <a:ext cx="352260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7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71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5" name="Shape 95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Shape 96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Shape 97"/>
          <p:cNvSpPr/>
          <p:nvPr/>
        </p:nvSpPr>
        <p:spPr>
          <a:xfrm rot="-60000">
            <a:off x="745057" y="575768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Shape 98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Shape 99"/>
          <p:cNvSpPr/>
          <p:nvPr/>
        </p:nvSpPr>
        <p:spPr>
          <a:xfrm rot="60000">
            <a:off x="4464768" y="603919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0" name="Shape 10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 rot="-60000">
            <a:off x="1106423" y="2020824"/>
            <a:ext cx="306323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 rot="60000">
            <a:off x="4898615" y="1207271"/>
            <a:ext cx="2913862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1" cy="2103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 rot="60000">
            <a:off x="6345935" y="5888736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6"/>
            <a:ext cx="3319042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 rot="60000">
            <a:off x="7562088" y="5900025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53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 rot="5400000">
            <a:off x="2759336" y="822960"/>
            <a:ext cx="3603812" cy="619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31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962878" y="2592212"/>
            <a:ext cx="4763911" cy="1430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1686276" y="718255"/>
            <a:ext cx="4402666" cy="51787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9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8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456266" y="3725333"/>
            <a:ext cx="6231466" cy="1309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2"/>
              </a:buClr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399" cy="36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63439" y="2119313"/>
            <a:ext cx="3200399" cy="3605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38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557869" y="2122311"/>
            <a:ext cx="2939521" cy="820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910669" y="2122310"/>
            <a:ext cx="2944367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2"/>
              </a:buClr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1298448" y="2944367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1" cy="2779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73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6" name="Shape 76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8" name="Shape 78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Shape 79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Shape 80"/>
          <p:cNvSpPr/>
          <p:nvPr/>
        </p:nvSpPr>
        <p:spPr>
          <a:xfrm rot="60000">
            <a:off x="4471415" y="603504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Shape 81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Shape 82"/>
          <p:cNvSpPr/>
          <p:nvPr/>
        </p:nvSpPr>
        <p:spPr>
          <a:xfrm rot="-60000">
            <a:off x="749807" y="576072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" name="Shape 83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-60000">
            <a:off x="1108975" y="2020042"/>
            <a:ext cx="3064826" cy="1503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60000">
            <a:off x="4854290" y="1150992"/>
            <a:ext cx="3020791" cy="4625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5557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7653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31444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60655" algn="l" rtl="0">
              <a:spcBef>
                <a:spcPts val="280"/>
              </a:spcBef>
              <a:buClr>
                <a:schemeClr val="accent2"/>
              </a:buClr>
              <a:buSzPct val="8500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2572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23189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3081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60000">
            <a:off x="6341697" y="5885672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0"/>
            <a:ext cx="352260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3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5" name="Shape 95"/>
          <p:cNvSpPr/>
          <p:nvPr/>
        </p:nvSpPr>
        <p:spPr>
          <a:xfrm rot="10800000">
            <a:off x="632176" y="6058037"/>
            <a:ext cx="7721601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Shape 96"/>
          <p:cNvSpPr/>
          <p:nvPr/>
        </p:nvSpPr>
        <p:spPr>
          <a:xfrm rot="-60000">
            <a:off x="749204" y="576868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Shape 97"/>
          <p:cNvSpPr/>
          <p:nvPr/>
        </p:nvSpPr>
        <p:spPr>
          <a:xfrm rot="-60000">
            <a:off x="745057" y="575768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Shape 98"/>
          <p:cNvSpPr/>
          <p:nvPr/>
        </p:nvSpPr>
        <p:spPr>
          <a:xfrm rot="60000">
            <a:off x="4468872" y="605162"/>
            <a:ext cx="3788940" cy="5722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Shape 99"/>
          <p:cNvSpPr/>
          <p:nvPr/>
        </p:nvSpPr>
        <p:spPr>
          <a:xfrm rot="60000">
            <a:off x="4464768" y="603919"/>
            <a:ext cx="3788940" cy="5722295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0" name="Shape 10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 rot="-60000">
            <a:off x="1106423" y="2020824"/>
            <a:ext cx="306323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 rot="60000">
            <a:off x="4898615" y="1207271"/>
            <a:ext cx="2913862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2"/>
              </a:buClr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2"/>
              </a:buClr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1" cy="2103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2"/>
              </a:buClr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2"/>
              </a:buClr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 rot="60000">
            <a:off x="6345935" y="5888736"/>
            <a:ext cx="121382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6"/>
            <a:ext cx="3319042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>
              <a:solidFill>
                <a:srgbClr val="465E9C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 rot="60000">
            <a:off x="7562088" y="5900025"/>
            <a:ext cx="554022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rgbClr val="465E9C"/>
                </a:solidFill>
              </a:rPr>
              <a:pPr algn="r">
                <a:buSzPct val="25000"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" name="Shape 13"/>
          <p:cNvSpPr/>
          <p:nvPr/>
        </p:nvSpPr>
        <p:spPr>
          <a:xfrm rot="10800000">
            <a:off x="628649" y="6069329"/>
            <a:ext cx="7920990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731520" y="575310"/>
            <a:ext cx="7696199" cy="5714999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31520" y="576072"/>
            <a:ext cx="7696199" cy="5714999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" name="Shape 16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741" y="273091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079" y="298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400" kern="0">
                <a:solidFill>
                  <a:srgbClr val="465E9C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1400" kern="0">
              <a:solidFill>
                <a:srgbClr val="465E9C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789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7162799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" name="Shape 13"/>
          <p:cNvSpPr/>
          <p:nvPr/>
        </p:nvSpPr>
        <p:spPr>
          <a:xfrm rot="10800000">
            <a:off x="628649" y="6069329"/>
            <a:ext cx="7920990" cy="5372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731520" y="575310"/>
            <a:ext cx="7696199" cy="5714999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31520" y="576072"/>
            <a:ext cx="7696199" cy="5714999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599" dist="50800" dir="5400000" algn="t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" name="Shape 16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741" y="273091"/>
            <a:ext cx="567831" cy="56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079" y="298162"/>
            <a:ext cx="566927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244" cy="120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4" cy="3603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4780" algn="l" rtl="0">
              <a:spcBef>
                <a:spcPts val="480"/>
              </a:spcBef>
              <a:buClr>
                <a:schemeClr val="accent2"/>
              </a:buClr>
              <a:buSzPct val="8500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40080" marR="0" lvl="1" indent="-165735" algn="l" rtl="0">
              <a:spcBef>
                <a:spcPts val="440"/>
              </a:spcBef>
              <a:buClr>
                <a:schemeClr val="accent2"/>
              </a:buClr>
              <a:buSzPct val="8500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-120650" algn="l" rtl="0">
              <a:spcBef>
                <a:spcPts val="400"/>
              </a:spcBef>
              <a:buClr>
                <a:schemeClr val="accent2"/>
              </a:buClr>
              <a:buSzPct val="850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80160" marR="0" lvl="3" indent="-141605" algn="l" rtl="0">
              <a:spcBef>
                <a:spcPts val="360"/>
              </a:spcBef>
              <a:buClr>
                <a:schemeClr val="accent2"/>
              </a:buClr>
              <a:buSzPct val="8500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645920" marR="0" lvl="4" indent="-14986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011679" marR="0" lvl="5" indent="-14731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377440" marR="0" lvl="6" indent="-14477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743200" marR="0" lvl="7" indent="-142239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108960" marR="0" lvl="8" indent="-152400" algn="l" rtl="0">
              <a:spcBef>
                <a:spcPts val="320"/>
              </a:spcBef>
              <a:buClr>
                <a:schemeClr val="accent2"/>
              </a:buClr>
              <a:buSzPct val="8500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454587" y="5809151"/>
            <a:ext cx="12138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14400" y="5809151"/>
            <a:ext cx="55401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kern="0">
              <a:solidFill>
                <a:srgbClr val="465E9C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70202" y="580915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400" kern="0">
                <a:solidFill>
                  <a:srgbClr val="465E9C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1400" kern="0">
              <a:solidFill>
                <a:srgbClr val="465E9C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275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1727200" y="1794934"/>
            <a:ext cx="5723400" cy="182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b="1" u="sng"/>
              <a:t>Continuum of Growth: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b="1"/>
              <a:t>States the purpose of each lesson and unit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1727200" y="3736621"/>
            <a:ext cx="5712300" cy="152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b="1"/>
              <a:t>5th Grade/Math and Social Studies- Holly DeWitt</a:t>
            </a:r>
          </a:p>
        </p:txBody>
      </p:sp>
    </p:spTree>
    <p:extLst>
      <p:ext uri="{BB962C8B-B14F-4D97-AF65-F5344CB8AC3E}">
        <p14:creationId xmlns:p14="http://schemas.microsoft.com/office/powerpoint/2010/main" val="84070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100" cy="12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Establishing Purpose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There are 3 targets that are written and focused around each lesson.  These are displayed daily on the board: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Content Target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Thinking Strategies Target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Habit Target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We read and discuss these together as a class at the beginning of each lesson to establish our purpose for the class.</a:t>
            </a:r>
          </a:p>
        </p:txBody>
      </p:sp>
    </p:spTree>
    <p:extLst>
      <p:ext uri="{BB962C8B-B14F-4D97-AF65-F5344CB8AC3E}">
        <p14:creationId xmlns:p14="http://schemas.microsoft.com/office/powerpoint/2010/main" val="151067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100" cy="12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Learning Targets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 descr="IMG_186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550" y="1877850"/>
            <a:ext cx="6096000" cy="408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14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095023" y="817581"/>
            <a:ext cx="6965100" cy="120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Reflection	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500" cy="36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At the end of a lesson students have the opportunity to reflect on how they felt like they did at accomplishing the day’s targets.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This is done through: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DSA’s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Verbally Questioning</a:t>
            </a:r>
          </a:p>
          <a:p>
            <a:pPr marL="914400" lvl="1" indent="-228600">
              <a:spcBef>
                <a:spcPts val="0"/>
              </a:spcBef>
            </a:pPr>
            <a:r>
              <a:rPr lang="en-US"/>
              <a:t>Thinking Strategies Recording Sheet</a:t>
            </a:r>
          </a:p>
        </p:txBody>
      </p:sp>
    </p:spTree>
    <p:extLst>
      <p:ext uri="{BB962C8B-B14F-4D97-AF65-F5344CB8AC3E}">
        <p14:creationId xmlns:p14="http://schemas.microsoft.com/office/powerpoint/2010/main" val="55883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FullSizeRend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050" y="817569"/>
            <a:ext cx="1676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FullSizeRender[1]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912" y="4062781"/>
            <a:ext cx="30480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thumbnail_FullSizeRende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2050" y="817575"/>
            <a:ext cx="3609125" cy="5087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885320"/>
      </p:ext>
    </p:extLst>
  </p:cSld>
  <p:clrMapOvr>
    <a:masterClrMapping/>
  </p:clrMapOvr>
</p:sld>
</file>

<file path=ppt/theme/theme1.xml><?xml version="1.0" encoding="utf-8"?>
<a:theme xmlns:a="http://schemas.openxmlformats.org/drawingml/2006/main" name="Pushpin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ushpin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117</Words>
  <Application>Microsoft Office PowerPoint</Application>
  <PresentationFormat>On-screen Show (4:3)</PresentationFormat>
  <Paragraphs>22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Pushpin</vt:lpstr>
      <vt:lpstr>1_Pushpin</vt:lpstr>
      <vt:lpstr>Continuum of Growth: States the purpose of each lesson and unit</vt:lpstr>
      <vt:lpstr>Establishing Purpose</vt:lpstr>
      <vt:lpstr>Learning Targets</vt:lpstr>
      <vt:lpstr>Reflection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Purpose</dc:title>
  <dc:creator>Administrator</dc:creator>
  <cp:lastModifiedBy>Fisher, Ricky</cp:lastModifiedBy>
  <cp:revision>2</cp:revision>
  <dcterms:created xsi:type="dcterms:W3CDTF">2017-04-11T21:21:16Z</dcterms:created>
  <dcterms:modified xsi:type="dcterms:W3CDTF">2017-04-12T13:43:45Z</dcterms:modified>
</cp:coreProperties>
</file>