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4F063-B853-4506-BB5F-E62E944AE40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048C6-DC9E-4D87-884F-D8B9615F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8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hape 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5" name="Shape 25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7" name="Shape 27"/>
          <p:cNvSpPr/>
          <p:nvPr/>
        </p:nvSpPr>
        <p:spPr>
          <a:xfrm rot="10800000">
            <a:off x="891821" y="5617773"/>
            <a:ext cx="7382934" cy="5372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989951" y="1016990"/>
            <a:ext cx="7179732" cy="4831642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990600" y="1009650"/>
            <a:ext cx="7179732" cy="4831642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0" name="Shape 30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769520" y="702068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7855433" y="749720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1727200" y="1794934"/>
            <a:ext cx="5723467" cy="1828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1727200" y="3736621"/>
            <a:ext cx="571217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accent2"/>
              </a:buClr>
              <a:buFont typeface="Courgette"/>
              <a:buNone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2"/>
              </a:buClr>
              <a:buFont typeface="Courgette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770675" y="5357592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1174044" y="5357592"/>
            <a:ext cx="503484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213930" y="535759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ct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 rot="5400000">
            <a:off x="2759336" y="822960"/>
            <a:ext cx="3603812" cy="61964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5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 rot="5400000">
            <a:off x="4962878" y="2592212"/>
            <a:ext cx="4763911" cy="14308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 rot="5400000">
            <a:off x="1686276" y="718255"/>
            <a:ext cx="4402666" cy="51787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4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4" cy="3603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4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6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444979" y="2239430"/>
            <a:ext cx="6254043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456266" y="3725333"/>
            <a:ext cx="6231466" cy="13095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298448" y="2121407"/>
            <a:ext cx="3200399" cy="360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663439" y="2119313"/>
            <a:ext cx="3200399" cy="3605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227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557869" y="2122311"/>
            <a:ext cx="2939521" cy="8202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910669" y="2122310"/>
            <a:ext cx="2944367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1298448" y="2944367"/>
            <a:ext cx="3227831" cy="2779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45151" y="2944813"/>
            <a:ext cx="3227831" cy="2779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67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6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Shape 7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6" name="Shape 76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78" name="Shape 78"/>
          <p:cNvSpPr/>
          <p:nvPr/>
        </p:nvSpPr>
        <p:spPr>
          <a:xfrm rot="10800000">
            <a:off x="632176" y="6058037"/>
            <a:ext cx="7721601" cy="5372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Shape 79"/>
          <p:cNvSpPr/>
          <p:nvPr/>
        </p:nvSpPr>
        <p:spPr>
          <a:xfrm rot="60000">
            <a:off x="4468872" y="605162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0" name="Shape 80"/>
          <p:cNvSpPr/>
          <p:nvPr/>
        </p:nvSpPr>
        <p:spPr>
          <a:xfrm rot="60000">
            <a:off x="4471415" y="603504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1" name="Shape 81"/>
          <p:cNvSpPr/>
          <p:nvPr/>
        </p:nvSpPr>
        <p:spPr>
          <a:xfrm rot="-60000">
            <a:off x="749204" y="576868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2" name="Shape 82"/>
          <p:cNvSpPr/>
          <p:nvPr/>
        </p:nvSpPr>
        <p:spPr>
          <a:xfrm rot="-60000">
            <a:off x="749807" y="576072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3" name="Shape 83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2371106" y="293953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647" y="333162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-60000">
            <a:off x="1108975" y="2020042"/>
            <a:ext cx="3064826" cy="1503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60000">
            <a:off x="4854290" y="1150992"/>
            <a:ext cx="3020791" cy="46254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15557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7653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31444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60655" algn="l" rtl="0">
              <a:spcBef>
                <a:spcPts val="280"/>
              </a:spcBef>
              <a:buClr>
                <a:schemeClr val="accent2"/>
              </a:buClr>
              <a:buSzPct val="85000"/>
              <a:buFont typeface="Courgette"/>
              <a:buChar char="O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25729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23189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3081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 rot="-60000">
            <a:off x="1148125" y="3623748"/>
            <a:ext cx="3048891" cy="21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Courgette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2"/>
              </a:buClr>
              <a:buFont typeface="Courgette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 rot="60000">
            <a:off x="6341697" y="5885672"/>
            <a:ext cx="121382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 rot="-60000">
            <a:off x="914554" y="5829260"/>
            <a:ext cx="3522607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 rot="60000">
            <a:off x="7557313" y="5896961"/>
            <a:ext cx="554022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6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3" name="Shape 93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5" name="Shape 95"/>
          <p:cNvSpPr/>
          <p:nvPr/>
        </p:nvSpPr>
        <p:spPr>
          <a:xfrm rot="10800000">
            <a:off x="632176" y="6058037"/>
            <a:ext cx="7721601" cy="5372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6" name="Shape 96"/>
          <p:cNvSpPr/>
          <p:nvPr/>
        </p:nvSpPr>
        <p:spPr>
          <a:xfrm rot="-60000">
            <a:off x="749204" y="576868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7" name="Shape 97"/>
          <p:cNvSpPr/>
          <p:nvPr/>
        </p:nvSpPr>
        <p:spPr>
          <a:xfrm rot="-60000">
            <a:off x="745057" y="575768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8" name="Shape 98"/>
          <p:cNvSpPr/>
          <p:nvPr/>
        </p:nvSpPr>
        <p:spPr>
          <a:xfrm rot="60000">
            <a:off x="4468872" y="605162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9" name="Shape 99"/>
          <p:cNvSpPr/>
          <p:nvPr/>
        </p:nvSpPr>
        <p:spPr>
          <a:xfrm rot="60000">
            <a:off x="4464768" y="603919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0" name="Shape 100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2371106" y="293953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647" y="333162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 rot="-60000">
            <a:off x="1106423" y="2020824"/>
            <a:ext cx="306323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2"/>
          </p:nvPr>
        </p:nvSpPr>
        <p:spPr>
          <a:xfrm rot="60000">
            <a:off x="4898615" y="1207271"/>
            <a:ext cx="2913862" cy="4539412"/>
          </a:xfrm>
          <a:prstGeom prst="rect">
            <a:avLst/>
          </a:prstGeom>
          <a:noFill/>
          <a:ln w="1016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algn="tl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accent2"/>
              </a:buClr>
              <a:buFont typeface="Courgette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Courgette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2"/>
              </a:buClr>
              <a:buFont typeface="Courgette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 rot="-60000">
            <a:off x="1152144" y="3621024"/>
            <a:ext cx="3044951" cy="2103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Courgette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2"/>
              </a:buClr>
              <a:buFont typeface="Courgette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 rot="60000">
            <a:off x="6345935" y="5888736"/>
            <a:ext cx="121382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 rot="-60000">
            <a:off x="914569" y="5831036"/>
            <a:ext cx="3319042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 rot="60000">
            <a:off x="7562088" y="5900025"/>
            <a:ext cx="554022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8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Shape 11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3" name="Shape 13"/>
          <p:cNvSpPr/>
          <p:nvPr/>
        </p:nvSpPr>
        <p:spPr>
          <a:xfrm rot="10800000">
            <a:off x="628649" y="6069329"/>
            <a:ext cx="7920990" cy="5372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731520" y="575310"/>
            <a:ext cx="7696199" cy="5714999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731520" y="576072"/>
            <a:ext cx="7696199" cy="5714999"/>
          </a:xfrm>
          <a:prstGeom prst="rect">
            <a:avLst/>
          </a:prstGeom>
          <a:blipFill rotWithShape="1">
            <a:blip r:embed="rId14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" name="Shape 16" descr="C:\Users\Administrator\Desktop\Pushpin Dev\Assets\pushpinLef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1435684">
            <a:off x="543741" y="273091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 descr="C:\Users\Administrator\Desktop\Pushpin Dev\Assets\pushpinLef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4096196">
            <a:off x="8115079" y="298162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4" cy="3603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kern="0">
              <a:solidFill>
                <a:srgbClr val="465E9C"/>
              </a:solidFill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kern="0">
              <a:solidFill>
                <a:srgbClr val="465E9C"/>
              </a:solidFill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400" kern="0">
                <a:solidFill>
                  <a:srgbClr val="465E9C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‹#›</a:t>
            </a:fld>
            <a:endParaRPr lang="en-US" sz="1400" kern="0">
              <a:solidFill>
                <a:srgbClr val="465E9C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58997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ctrTitle"/>
          </p:nvPr>
        </p:nvSpPr>
        <p:spPr>
          <a:xfrm>
            <a:off x="1727200" y="1794934"/>
            <a:ext cx="5723400" cy="1828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b="1" u="sng"/>
              <a:t>Continuum of Growth: </a:t>
            </a:r>
          </a:p>
          <a:p>
            <a:pPr lvl="0">
              <a:spcBef>
                <a:spcPts val="0"/>
              </a:spcBef>
              <a:buNone/>
            </a:pPr>
            <a:r>
              <a:rPr lang="en-US" sz="3200" b="1"/>
              <a:t>Applying Thinking Strategies Across Content to Deepen Understanding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subTitle" idx="1"/>
          </p:nvPr>
        </p:nvSpPr>
        <p:spPr>
          <a:xfrm>
            <a:off x="1727200" y="3736621"/>
            <a:ext cx="5712300" cy="152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b="1"/>
              <a:t>4th grade/Math- Nikki Francis</a:t>
            </a:r>
          </a:p>
        </p:txBody>
      </p:sp>
    </p:spTree>
    <p:extLst>
      <p:ext uri="{BB962C8B-B14F-4D97-AF65-F5344CB8AC3E}">
        <p14:creationId xmlns:p14="http://schemas.microsoft.com/office/powerpoint/2010/main" val="123019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100" cy="1202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Holds thinking to remember and reuse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500" cy="360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-US"/>
              <a:t>Provide tools for students to hold thinking &amp; show students multiple ways to hold and use their thinking.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“What stuck with you?” anchor chart (Exit Slip)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Reflections at the end of the lesson and/or at the beginning of the lesson the following day.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84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100" cy="1202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500" cy="360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58" name="Shape 258" descr="Anchor Chart What Stuck With You.JPG"/>
          <p:cNvPicPr preferRelativeResize="0"/>
          <p:nvPr/>
        </p:nvPicPr>
        <p:blipFill rotWithShape="1">
          <a:blip r:embed="rId3">
            <a:alphaModFix/>
          </a:blip>
          <a:srcRect l="11658" r="2045"/>
          <a:stretch/>
        </p:blipFill>
        <p:spPr>
          <a:xfrm rot="-5400000">
            <a:off x="1722024" y="-117797"/>
            <a:ext cx="5616348" cy="7126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11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100" cy="1202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500" cy="360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6" name="Shape 266" descr="What Stuck With You Student Work Sample.JPG"/>
          <p:cNvPicPr preferRelativeResize="0"/>
          <p:nvPr/>
        </p:nvPicPr>
        <p:blipFill rotWithShape="1">
          <a:blip r:embed="rId3">
            <a:alphaModFix/>
          </a:blip>
          <a:srcRect l="7329" t="9522" r="4997" b="-1256"/>
          <a:stretch/>
        </p:blipFill>
        <p:spPr>
          <a:xfrm rot="-5400000">
            <a:off x="1797787" y="-297314"/>
            <a:ext cx="5650277" cy="7219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73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1463050" y="1369750"/>
            <a:ext cx="6196500" cy="435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Next Steps..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-Invite students to reflect on which ways of holding their thinking serve them best in different contexts.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-Create ongoing needs for carefully “held” thinking.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-Offers structures for students to store and access “held” thinking over time.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Implementing an Interactive Math Notebook.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798844"/>
      </p:ext>
    </p:extLst>
  </p:cSld>
  <p:clrMapOvr>
    <a:masterClrMapping/>
  </p:clrMapOvr>
</p:sld>
</file>

<file path=ppt/theme/theme1.xml><?xml version="1.0" encoding="utf-8"?>
<a:theme xmlns:a="http://schemas.openxmlformats.org/drawingml/2006/main" name="Pushpin">
  <a:themeElements>
    <a:clrScheme name="Pushpin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131</Words>
  <Application>Microsoft Office PowerPoint</Application>
  <PresentationFormat>On-screen Show (4:3)</PresentationFormat>
  <Paragraphs>17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Pushpin</vt:lpstr>
      <vt:lpstr>Continuum of Growth:  Applying Thinking Strategies Across Content to Deepen Understanding</vt:lpstr>
      <vt:lpstr>Holds thinking to remember and reuse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Continuum of Growth:  Applying Thinking Strategies Across Content to Deepen Understanding</dc:title>
  <dc:creator>Administrator</dc:creator>
  <cp:lastModifiedBy>Administrator</cp:lastModifiedBy>
  <cp:revision>1</cp:revision>
  <dcterms:created xsi:type="dcterms:W3CDTF">2017-04-11T21:24:19Z</dcterms:created>
  <dcterms:modified xsi:type="dcterms:W3CDTF">2017-04-11T21:26:02Z</dcterms:modified>
</cp:coreProperties>
</file>