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2513F2-06FD-4A22-8987-5DCE9027D87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CD1C88-9797-4897-9E74-CF5BB618B0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124200"/>
            <a:ext cx="6477000" cy="2743200"/>
          </a:xfrm>
        </p:spPr>
        <p:txBody>
          <a:bodyPr>
            <a:normAutofit/>
          </a:bodyPr>
          <a:lstStyle/>
          <a:p>
            <a:r>
              <a:rPr lang="en-US" i="1" dirty="0"/>
              <a:t>Planning for </a:t>
            </a:r>
            <a:r>
              <a:rPr lang="en-US" i="1" dirty="0" smtClean="0"/>
              <a:t>Understanding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Plans for Inquiry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Where did I stand before this school year? </a:t>
            </a:r>
          </a:p>
          <a:p>
            <a:r>
              <a:rPr lang="en-US" sz="3000" dirty="0" smtClean="0"/>
              <a:t>Why use thinking routines?</a:t>
            </a:r>
          </a:p>
          <a:p>
            <a:pPr lvl="1"/>
            <a:r>
              <a:rPr lang="en-US" sz="3000" dirty="0" smtClean="0"/>
              <a:t>Promote student engagement</a:t>
            </a:r>
          </a:p>
          <a:p>
            <a:pPr lvl="1"/>
            <a:r>
              <a:rPr lang="en-US" sz="3000" dirty="0" smtClean="0"/>
              <a:t>Create true understanding of content</a:t>
            </a:r>
          </a:p>
          <a:p>
            <a:pPr lvl="1"/>
            <a:r>
              <a:rPr lang="en-US" sz="3000" dirty="0" smtClean="0"/>
              <a:t>Independence of all learners</a:t>
            </a:r>
          </a:p>
        </p:txBody>
      </p:sp>
    </p:spTree>
    <p:extLst>
      <p:ext uri="{BB962C8B-B14F-4D97-AF65-F5344CB8AC3E}">
        <p14:creationId xmlns:p14="http://schemas.microsoft.com/office/powerpoint/2010/main" val="8594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Visible Thinking?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Thinking routines are in addition to other great things we have already been doing in the English Department</a:t>
            </a:r>
          </a:p>
          <a:p>
            <a:r>
              <a:rPr lang="en-US" sz="3000" dirty="0" smtClean="0"/>
              <a:t>The first step, was making sure that I had strong essential questions for each unit</a:t>
            </a:r>
          </a:p>
          <a:p>
            <a:r>
              <a:rPr lang="en-US" sz="3000" dirty="0" smtClean="0"/>
              <a:t>Then, as I got ready to plan a workshop, I asked the question, “What kind of thinking do I want my students to do?”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683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Visible Thinking?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Thinking became visible through the use of questioning, listening, and documenting</a:t>
            </a:r>
          </a:p>
          <a:p>
            <a:pPr lvl="1"/>
            <a:r>
              <a:rPr lang="en-US" sz="3000" dirty="0" smtClean="0"/>
              <a:t>They asked questions</a:t>
            </a:r>
          </a:p>
          <a:p>
            <a:pPr lvl="1"/>
            <a:r>
              <a:rPr lang="en-US" sz="3000" dirty="0" smtClean="0"/>
              <a:t>I asked questions, “What makes you say that?”</a:t>
            </a:r>
          </a:p>
          <a:p>
            <a:pPr lvl="1"/>
            <a:r>
              <a:rPr lang="en-US" sz="3000" dirty="0" smtClean="0"/>
              <a:t>And I answered their questions with more questions</a:t>
            </a:r>
          </a:p>
          <a:p>
            <a:r>
              <a:rPr lang="en-US" sz="3000" dirty="0" smtClean="0"/>
              <a:t>This task became easier as the semester progressed, but it is challenging for some who WANT TO KNOW THE RIGHT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Color, Symbol, Image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205">
            <a:off x="4278114" y="1560456"/>
            <a:ext cx="4762592" cy="377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469">
            <a:off x="452282" y="3733800"/>
            <a:ext cx="6877665" cy="285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514">
            <a:off x="293657" y="1484601"/>
            <a:ext cx="4225487" cy="2440829"/>
          </a:xfrm>
        </p:spPr>
      </p:pic>
    </p:spTree>
    <p:extLst>
      <p:ext uri="{BB962C8B-B14F-4D97-AF65-F5344CB8AC3E}">
        <p14:creationId xmlns:p14="http://schemas.microsoft.com/office/powerpoint/2010/main" val="23476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 of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1585"/>
            <a:ext cx="8610599" cy="4875415"/>
          </a:xfrm>
        </p:spPr>
      </p:pic>
    </p:spTree>
    <p:extLst>
      <p:ext uri="{BB962C8B-B14F-4D97-AF65-F5344CB8AC3E}">
        <p14:creationId xmlns:p14="http://schemas.microsoft.com/office/powerpoint/2010/main" val="97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Tug of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505200" cy="441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688">
            <a:off x="4408201" y="634624"/>
            <a:ext cx="4195058" cy="59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Light, Yellow Light, Green Light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724400" cy="51054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449">
            <a:off x="5105400" y="1868487"/>
            <a:ext cx="3502025" cy="4227513"/>
          </a:xfrm>
        </p:spPr>
      </p:pic>
    </p:spTree>
    <p:extLst>
      <p:ext uri="{BB962C8B-B14F-4D97-AF65-F5344CB8AC3E}">
        <p14:creationId xmlns:p14="http://schemas.microsoft.com/office/powerpoint/2010/main" val="8395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1260</TotalTime>
  <Words>184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Median</vt:lpstr>
      <vt:lpstr>Planning for Understanding </vt:lpstr>
      <vt:lpstr>Thinking Routines</vt:lpstr>
      <vt:lpstr>What is Visible Thinking?</vt:lpstr>
      <vt:lpstr>What is Visible Thinking?</vt:lpstr>
      <vt:lpstr>Color, Symbol, Image</vt:lpstr>
      <vt:lpstr>Tug of War</vt:lpstr>
      <vt:lpstr>Tug of War</vt:lpstr>
      <vt:lpstr>Red Light, Yellow Light, Green Light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Understanding</dc:title>
  <dc:creator>admin</dc:creator>
  <cp:lastModifiedBy>admin</cp:lastModifiedBy>
  <cp:revision>14</cp:revision>
  <dcterms:created xsi:type="dcterms:W3CDTF">2017-04-10T16:31:45Z</dcterms:created>
  <dcterms:modified xsi:type="dcterms:W3CDTF">2017-04-11T13:32:12Z</dcterms:modified>
</cp:coreProperties>
</file>