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2E6B-4A00-4675-91C2-C8BEE943D3D7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83B-AC8E-415F-AF9D-C1B0BC7A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635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2E6B-4A00-4675-91C2-C8BEE943D3D7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83B-AC8E-415F-AF9D-C1B0BC7A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7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2E6B-4A00-4675-91C2-C8BEE943D3D7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83B-AC8E-415F-AF9D-C1B0BC7A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4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2E6B-4A00-4675-91C2-C8BEE943D3D7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83B-AC8E-415F-AF9D-C1B0BC7A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40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2E6B-4A00-4675-91C2-C8BEE943D3D7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83B-AC8E-415F-AF9D-C1B0BC7A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2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2E6B-4A00-4675-91C2-C8BEE943D3D7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83B-AC8E-415F-AF9D-C1B0BC7A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2E6B-4A00-4675-91C2-C8BEE943D3D7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83B-AC8E-415F-AF9D-C1B0BC7A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8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2E6B-4A00-4675-91C2-C8BEE943D3D7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83B-AC8E-415F-AF9D-C1B0BC7A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72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2E6B-4A00-4675-91C2-C8BEE943D3D7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83B-AC8E-415F-AF9D-C1B0BC7A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0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2E6B-4A00-4675-91C2-C8BEE943D3D7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83B-AC8E-415F-AF9D-C1B0BC7A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8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22E6B-4A00-4675-91C2-C8BEE943D3D7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2B83B-AC8E-415F-AF9D-C1B0BC7A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4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22E6B-4A00-4675-91C2-C8BEE943D3D7}" type="datetimeFigureOut">
              <a:rPr lang="en-US" smtClean="0"/>
              <a:t>4/11/2017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2B83B-AC8E-415F-AF9D-C1B0BC7A5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59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3" y="0"/>
            <a:ext cx="9109587" cy="6867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804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Student-Centered Synthesis of Texts</dc:title>
  <dc:creator>Stinson, Katie</dc:creator>
  <cp:lastModifiedBy>Stinson, Katie</cp:lastModifiedBy>
  <cp:revision>2</cp:revision>
  <dcterms:created xsi:type="dcterms:W3CDTF">2017-04-11T15:25:14Z</dcterms:created>
  <dcterms:modified xsi:type="dcterms:W3CDTF">2017-04-11T20:01:09Z</dcterms:modified>
</cp:coreProperties>
</file>