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1C684-080D-4316-884F-FA2CDA44E770}" type="datetimeFigureOut">
              <a:rPr lang="en-US" smtClean="0"/>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2D3F9-CF95-4172-9362-7F21C0EAC62E}" type="slidenum">
              <a:rPr lang="en-US" smtClean="0"/>
              <a:t>‹#›</a:t>
            </a:fld>
            <a:endParaRPr lang="en-US"/>
          </a:p>
        </p:txBody>
      </p:sp>
    </p:spTree>
    <p:extLst>
      <p:ext uri="{BB962C8B-B14F-4D97-AF65-F5344CB8AC3E}">
        <p14:creationId xmlns:p14="http://schemas.microsoft.com/office/powerpoint/2010/main" val="12339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6" name="Shape 3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5</a:t>
            </a:fld>
            <a:endParaRPr lang="en-US">
              <a:solidFill>
                <a:prstClr val="black"/>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
        <p:cNvGrpSpPr/>
        <p:nvPr/>
      </p:nvGrpSpPr>
      <p:grpSpPr>
        <a:xfrm>
          <a:off x="0" y="0"/>
          <a:ext cx="0" cy="0"/>
          <a:chOff x="0" y="0"/>
          <a:chExt cx="0" cy="0"/>
        </a:xfrm>
      </p:grpSpPr>
      <p:grpSp>
        <p:nvGrpSpPr>
          <p:cNvPr id="24" name="Shape 24"/>
          <p:cNvGrpSpPr/>
          <p:nvPr/>
        </p:nvGrpSpPr>
        <p:grpSpPr>
          <a:xfrm>
            <a:off x="0" y="0"/>
            <a:ext cx="9144000" cy="6858000"/>
            <a:chOff x="0" y="0"/>
            <a:chExt cx="9144000" cy="6858000"/>
          </a:xfrm>
        </p:grpSpPr>
        <p:sp>
          <p:nvSpPr>
            <p:cNvPr id="25" name="Shape 25"/>
            <p:cNvSpPr/>
            <p:nvPr/>
          </p:nvSpPr>
          <p:spPr>
            <a:xfrm>
              <a:off x="0" y="0"/>
              <a:ext cx="7162799"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26" name="Shape 26"/>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grpSp>
      <p:sp>
        <p:nvSpPr>
          <p:cNvPr id="27" name="Shape 27"/>
          <p:cNvSpPr/>
          <p:nvPr/>
        </p:nvSpPr>
        <p:spPr>
          <a:xfrm rot="10800000">
            <a:off x="891821" y="5617773"/>
            <a:ext cx="7382934" cy="537209"/>
          </a:xfrm>
          <a:custGeom>
            <a:avLst/>
            <a:gdLst/>
            <a:ahLst/>
            <a:cxnLst/>
            <a:rect l="0" t="0" r="0" b="0"/>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28" name="Shape 28"/>
          <p:cNvSpPr/>
          <p:nvPr/>
        </p:nvSpPr>
        <p:spPr>
          <a:xfrm>
            <a:off x="989951" y="1016990"/>
            <a:ext cx="7179732" cy="4831642"/>
          </a:xfrm>
          <a:prstGeom prst="rect">
            <a:avLst/>
          </a:prstGeom>
          <a:solidFill>
            <a:srgbClr val="FEFEFE"/>
          </a:solid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29" name="Shape 29"/>
          <p:cNvSpPr/>
          <p:nvPr/>
        </p:nvSpPr>
        <p:spPr>
          <a:xfrm>
            <a:off x="990600" y="1009650"/>
            <a:ext cx="7179732" cy="4831642"/>
          </a:xfrm>
          <a:prstGeom prst="rect">
            <a:avLst/>
          </a:prstGeom>
          <a:blipFill rotWithShape="1">
            <a:blip r:embed="rId2">
              <a:alphaModFix amt="20000"/>
            </a:blip>
            <a:tile tx="0" ty="0" sx="100000" sy="100000" flip="none" algn="tl"/>
          </a:blip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pic>
        <p:nvPicPr>
          <p:cNvPr id="30" name="Shape 30" descr="C:\Users\Administrator\Desktop\Pushpin Dev\Assets\pushpinLeft.png"/>
          <p:cNvPicPr preferRelativeResize="0"/>
          <p:nvPr/>
        </p:nvPicPr>
        <p:blipFill rotWithShape="1">
          <a:blip r:embed="rId3">
            <a:alphaModFix/>
          </a:blip>
          <a:srcRect/>
          <a:stretch/>
        </p:blipFill>
        <p:spPr>
          <a:xfrm rot="1435684">
            <a:off x="769520" y="702068"/>
            <a:ext cx="567831" cy="567829"/>
          </a:xfrm>
          <a:prstGeom prst="rect">
            <a:avLst/>
          </a:prstGeom>
          <a:noFill/>
          <a:ln>
            <a:noFill/>
          </a:ln>
        </p:spPr>
      </p:pic>
      <p:pic>
        <p:nvPicPr>
          <p:cNvPr id="31" name="Shape 31" descr="C:\Users\Administrator\Desktop\Pushpin Dev\Assets\pushpinLeft.png"/>
          <p:cNvPicPr preferRelativeResize="0"/>
          <p:nvPr/>
        </p:nvPicPr>
        <p:blipFill rotWithShape="1">
          <a:blip r:embed="rId3">
            <a:alphaModFix/>
          </a:blip>
          <a:srcRect/>
          <a:stretch/>
        </p:blipFill>
        <p:spPr>
          <a:xfrm rot="4096196">
            <a:off x="7855433" y="749720"/>
            <a:ext cx="566927" cy="566927"/>
          </a:xfrm>
          <a:prstGeom prst="rect">
            <a:avLst/>
          </a:prstGeom>
          <a:noFill/>
          <a:ln>
            <a:noFill/>
          </a:ln>
        </p:spPr>
      </p:pic>
      <p:sp>
        <p:nvSpPr>
          <p:cNvPr id="32" name="Shape 32"/>
          <p:cNvSpPr txBox="1">
            <a:spLocks noGrp="1"/>
          </p:cNvSpPr>
          <p:nvPr>
            <p:ph type="ctrTitle"/>
          </p:nvPr>
        </p:nvSpPr>
        <p:spPr>
          <a:xfrm>
            <a:off x="1727200" y="1794934"/>
            <a:ext cx="5723467" cy="1828089"/>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Constantia"/>
              <a:buNone/>
              <a:defRPr sz="4800" b="0" i="0" u="none" strike="noStrike" cap="none">
                <a:solidFill>
                  <a:schemeClr val="dk1"/>
                </a:solidFill>
                <a:latin typeface="Constantia"/>
                <a:ea typeface="Constantia"/>
                <a:cs typeface="Constantia"/>
                <a:sym typeface="Constant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3" name="Shape 33"/>
          <p:cNvSpPr txBox="1">
            <a:spLocks noGrp="1"/>
          </p:cNvSpPr>
          <p:nvPr>
            <p:ph type="subTitle" idx="1"/>
          </p:nvPr>
        </p:nvSpPr>
        <p:spPr>
          <a:xfrm>
            <a:off x="1727200" y="3736621"/>
            <a:ext cx="5712178" cy="1524000"/>
          </a:xfrm>
          <a:prstGeom prst="rect">
            <a:avLst/>
          </a:prstGeom>
          <a:noFill/>
          <a:ln>
            <a:noFill/>
          </a:ln>
        </p:spPr>
        <p:txBody>
          <a:bodyPr lIns="91425" tIns="91425" rIns="91425" bIns="91425" anchor="t" anchorCtr="0"/>
          <a:lstStyle>
            <a:lvl1pPr marL="0" marR="0" lvl="0" indent="0" algn="ctr" rtl="0">
              <a:spcBef>
                <a:spcPts val="480"/>
              </a:spcBef>
              <a:buClr>
                <a:schemeClr val="accent2"/>
              </a:buClr>
              <a:buFont typeface="Courgette"/>
              <a:buNone/>
              <a:defRPr sz="2400" b="0" i="0" u="none" strike="noStrike" cap="none">
                <a:solidFill>
                  <a:schemeClr val="dk2"/>
                </a:solidFill>
                <a:latin typeface="Source Sans Pro"/>
                <a:ea typeface="Source Sans Pro"/>
                <a:cs typeface="Source Sans Pro"/>
                <a:sym typeface="Source Sans Pro"/>
              </a:defRPr>
            </a:lvl1pPr>
            <a:lvl2pPr marL="457200" marR="0" lvl="1" indent="0" algn="ctr" rtl="0">
              <a:spcBef>
                <a:spcPts val="440"/>
              </a:spcBef>
              <a:buClr>
                <a:schemeClr val="accent2"/>
              </a:buClr>
              <a:buFont typeface="Courgette"/>
              <a:buNone/>
              <a:defRPr sz="22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400"/>
              </a:spcBef>
              <a:buClr>
                <a:schemeClr val="accent2"/>
              </a:buClr>
              <a:buFont typeface="Courgette"/>
              <a:buNone/>
              <a:defRPr sz="20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360"/>
              </a:spcBef>
              <a:buClr>
                <a:schemeClr val="accent2"/>
              </a:buClr>
              <a:buFont typeface="Courgette"/>
              <a:buNone/>
              <a:defRPr sz="18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320"/>
              </a:spcBef>
              <a:buClr>
                <a:schemeClr val="accent2"/>
              </a:buClr>
              <a:buFont typeface="Courgette"/>
              <a:buNone/>
              <a:defRPr sz="16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320"/>
              </a:spcBef>
              <a:buClr>
                <a:schemeClr val="accent2"/>
              </a:buClr>
              <a:buFont typeface="Courgette"/>
              <a:buNone/>
              <a:defRPr sz="16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320"/>
              </a:spcBef>
              <a:buClr>
                <a:schemeClr val="accent2"/>
              </a:buClr>
              <a:buFont typeface="Courgette"/>
              <a:buNone/>
              <a:defRPr sz="16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320"/>
              </a:spcBef>
              <a:buClr>
                <a:schemeClr val="accent2"/>
              </a:buClr>
              <a:buFont typeface="Courgette"/>
              <a:buNone/>
              <a:defRPr sz="16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320"/>
              </a:spcBef>
              <a:buClr>
                <a:schemeClr val="accent2"/>
              </a:buClr>
              <a:buFont typeface="Courgette"/>
              <a:buNone/>
              <a:defRPr sz="1600" b="0" i="0" u="none" strike="noStrike" cap="none">
                <a:solidFill>
                  <a:srgbClr val="888888"/>
                </a:solidFill>
                <a:latin typeface="Source Sans Pro"/>
                <a:ea typeface="Source Sans Pro"/>
                <a:cs typeface="Source Sans Pro"/>
                <a:sym typeface="Source Sans Pro"/>
              </a:defRPr>
            </a:lvl9pPr>
          </a:lstStyle>
          <a:p>
            <a:endParaRPr/>
          </a:p>
        </p:txBody>
      </p:sp>
      <p:sp>
        <p:nvSpPr>
          <p:cNvPr id="34" name="Shape 34"/>
          <p:cNvSpPr txBox="1">
            <a:spLocks noGrp="1"/>
          </p:cNvSpPr>
          <p:nvPr>
            <p:ph type="dt" idx="10"/>
          </p:nvPr>
        </p:nvSpPr>
        <p:spPr>
          <a:xfrm>
            <a:off x="6770675" y="5357592"/>
            <a:ext cx="1213820"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35" name="Shape 35"/>
          <p:cNvSpPr txBox="1">
            <a:spLocks noGrp="1"/>
          </p:cNvSpPr>
          <p:nvPr>
            <p:ph type="ftr" idx="11"/>
          </p:nvPr>
        </p:nvSpPr>
        <p:spPr>
          <a:xfrm>
            <a:off x="1174044" y="5357592"/>
            <a:ext cx="5034844"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36" name="Shape 36"/>
          <p:cNvSpPr txBox="1">
            <a:spLocks noGrp="1"/>
          </p:cNvSpPr>
          <p:nvPr>
            <p:ph type="sldNum" idx="12"/>
          </p:nvPr>
        </p:nvSpPr>
        <p:spPr>
          <a:xfrm>
            <a:off x="6213930" y="5357592"/>
            <a:ext cx="554023" cy="365125"/>
          </a:xfrm>
          <a:prstGeom prst="rect">
            <a:avLst/>
          </a:prstGeom>
          <a:noFill/>
          <a:ln>
            <a:noFill/>
          </a:ln>
        </p:spPr>
        <p:txBody>
          <a:bodyPr lIns="91425" tIns="45700" rIns="91425" bIns="45700" anchor="ctr" anchorCtr="0">
            <a:noAutofit/>
          </a:bodyPr>
          <a:lstStyle/>
          <a:p>
            <a:pPr algn="ctr">
              <a:buSzPct val="25000"/>
            </a:pPr>
            <a:fld id="{00000000-1234-1234-1234-123412341234}" type="slidenum">
              <a:rPr lang="en-US">
                <a:solidFill>
                  <a:srgbClr val="465E9C"/>
                </a:solidFill>
              </a:rPr>
              <a:pPr algn="ctr">
                <a:buSzPct val="25000"/>
              </a:pPr>
              <a:t>‹#›</a:t>
            </a:fld>
            <a:endParaRPr lang="en-US">
              <a:solidFill>
                <a:srgbClr val="465E9C"/>
              </a:solidFill>
            </a:endParaRPr>
          </a:p>
        </p:txBody>
      </p:sp>
    </p:spTree>
    <p:extLst>
      <p:ext uri="{BB962C8B-B14F-4D97-AF65-F5344CB8AC3E}">
        <p14:creationId xmlns:p14="http://schemas.microsoft.com/office/powerpoint/2010/main" val="286616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nstantia"/>
              <a:buNone/>
              <a:defRPr sz="4400" b="0" i="0" u="none" strike="noStrike" cap="none">
                <a:solidFill>
                  <a:schemeClr val="dk1"/>
                </a:solidFill>
                <a:latin typeface="Constantia"/>
                <a:ea typeface="Constantia"/>
                <a:cs typeface="Constantia"/>
                <a:sym typeface="Constant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0" name="Shape 110"/>
          <p:cNvSpPr txBox="1">
            <a:spLocks noGrp="1"/>
          </p:cNvSpPr>
          <p:nvPr>
            <p:ph type="body" idx="1"/>
          </p:nvPr>
        </p:nvSpPr>
        <p:spPr>
          <a:xfrm rot="5400000">
            <a:off x="2759336" y="822960"/>
            <a:ext cx="3603812" cy="6196404"/>
          </a:xfrm>
          <a:prstGeom prst="rect">
            <a:avLst/>
          </a:prstGeom>
          <a:noFill/>
          <a:ln>
            <a:noFill/>
          </a:ln>
        </p:spPr>
        <p:txBody>
          <a:bodyPr lIns="91425" tIns="91425" rIns="91425" bIns="91425" anchor="ctr" anchorCtr="0"/>
          <a:lstStyle>
            <a:lvl1pPr marL="274320" marR="0" lvl="0" indent="-144780" algn="l" rtl="0">
              <a:spcBef>
                <a:spcPts val="480"/>
              </a:spcBef>
              <a:buClr>
                <a:schemeClr val="accent2"/>
              </a:buClr>
              <a:buSzPct val="85000"/>
              <a:buFont typeface="Courgette"/>
              <a:buChar char="O"/>
              <a:defRPr sz="2400" b="0" i="0" u="none" strike="noStrike" cap="none">
                <a:solidFill>
                  <a:schemeClr val="dk1"/>
                </a:solidFill>
                <a:latin typeface="Source Sans Pro"/>
                <a:ea typeface="Source Sans Pro"/>
                <a:cs typeface="Source Sans Pro"/>
                <a:sym typeface="Source Sans Pro"/>
              </a:defRPr>
            </a:lvl1pPr>
            <a:lvl2pPr marL="640080" marR="0" lvl="1" indent="-165735" algn="l" rtl="0">
              <a:spcBef>
                <a:spcPts val="440"/>
              </a:spcBef>
              <a:buClr>
                <a:schemeClr val="accent2"/>
              </a:buClr>
              <a:buSzPct val="85000"/>
              <a:buFont typeface="Courgette"/>
              <a:buChar char="O"/>
              <a:defRPr sz="2200" b="0" i="0" u="none" strike="noStrike" cap="none">
                <a:solidFill>
                  <a:schemeClr val="dk1"/>
                </a:solidFill>
                <a:latin typeface="Source Sans Pro"/>
                <a:ea typeface="Source Sans Pro"/>
                <a:cs typeface="Source Sans Pro"/>
                <a:sym typeface="Source Sans Pro"/>
              </a:defRPr>
            </a:lvl2pPr>
            <a:lvl3pPr marL="914400" marR="0" lvl="2" indent="-120650"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280160" marR="0" lvl="3" indent="-141605" algn="l" rtl="0">
              <a:spcBef>
                <a:spcPts val="360"/>
              </a:spcBef>
              <a:buClr>
                <a:schemeClr val="accent2"/>
              </a:buClr>
              <a:buSzPct val="85000"/>
              <a:buFont typeface="Courgette"/>
              <a:buChar char="O"/>
              <a:defRPr sz="1800" b="0" i="0" u="none" strike="noStrike" cap="none">
                <a:solidFill>
                  <a:schemeClr val="dk1"/>
                </a:solidFill>
                <a:latin typeface="Source Sans Pro"/>
                <a:ea typeface="Source Sans Pro"/>
                <a:cs typeface="Source Sans Pro"/>
                <a:sym typeface="Source Sans Pro"/>
              </a:defRPr>
            </a:lvl4pPr>
            <a:lvl5pPr marL="1645920" marR="0" lvl="4" indent="-14986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5pPr>
            <a:lvl6pPr marL="2011679" marR="0" lvl="5" indent="-14731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6pPr>
            <a:lvl7pPr marL="2377440" marR="0" lvl="6" indent="-14477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7pPr>
            <a:lvl8pPr marL="2743200" marR="0" lvl="7" indent="-14223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8pPr>
            <a:lvl9pPr marL="3108960" marR="0" lvl="8" indent="-15240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11" name="Shape 111"/>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112" name="Shape 112"/>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113" name="Shape 113"/>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465E9C"/>
                </a:solidFill>
              </a:rPr>
              <a:pPr algn="r">
                <a:buSzPct val="25000"/>
              </a:pPr>
              <a:t>‹#›</a:t>
            </a:fld>
            <a:endParaRPr lang="en-US">
              <a:solidFill>
                <a:srgbClr val="465E9C"/>
              </a:solidFill>
            </a:endParaRPr>
          </a:p>
        </p:txBody>
      </p:sp>
    </p:spTree>
    <p:extLst>
      <p:ext uri="{BB962C8B-B14F-4D97-AF65-F5344CB8AC3E}">
        <p14:creationId xmlns:p14="http://schemas.microsoft.com/office/powerpoint/2010/main" val="56274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rot="5400000">
            <a:off x="4962878" y="2592212"/>
            <a:ext cx="4763911" cy="1430866"/>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onstantia"/>
              <a:buNone/>
              <a:defRPr sz="4400" b="0" i="0" u="none" strike="noStrike" cap="none">
                <a:solidFill>
                  <a:schemeClr val="dk1"/>
                </a:solidFill>
                <a:latin typeface="Constantia"/>
                <a:ea typeface="Constantia"/>
                <a:cs typeface="Constantia"/>
                <a:sym typeface="Constant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6" name="Shape 116"/>
          <p:cNvSpPr txBox="1">
            <a:spLocks noGrp="1"/>
          </p:cNvSpPr>
          <p:nvPr>
            <p:ph type="body" idx="1"/>
          </p:nvPr>
        </p:nvSpPr>
        <p:spPr>
          <a:xfrm rot="5400000">
            <a:off x="1686276" y="718255"/>
            <a:ext cx="4402666" cy="5178779"/>
          </a:xfrm>
          <a:prstGeom prst="rect">
            <a:avLst/>
          </a:prstGeom>
          <a:noFill/>
          <a:ln>
            <a:noFill/>
          </a:ln>
        </p:spPr>
        <p:txBody>
          <a:bodyPr lIns="91425" tIns="91425" rIns="91425" bIns="91425" anchor="t" anchorCtr="0"/>
          <a:lstStyle>
            <a:lvl1pPr marL="274320" marR="0" lvl="0" indent="-144780" algn="l" rtl="0">
              <a:spcBef>
                <a:spcPts val="480"/>
              </a:spcBef>
              <a:buClr>
                <a:schemeClr val="accent2"/>
              </a:buClr>
              <a:buSzPct val="85000"/>
              <a:buFont typeface="Courgette"/>
              <a:buChar char="O"/>
              <a:defRPr sz="2400" b="0" i="0" u="none" strike="noStrike" cap="none">
                <a:solidFill>
                  <a:schemeClr val="dk1"/>
                </a:solidFill>
                <a:latin typeface="Source Sans Pro"/>
                <a:ea typeface="Source Sans Pro"/>
                <a:cs typeface="Source Sans Pro"/>
                <a:sym typeface="Source Sans Pro"/>
              </a:defRPr>
            </a:lvl1pPr>
            <a:lvl2pPr marL="640080" marR="0" lvl="1" indent="-165735" algn="l" rtl="0">
              <a:spcBef>
                <a:spcPts val="440"/>
              </a:spcBef>
              <a:buClr>
                <a:schemeClr val="accent2"/>
              </a:buClr>
              <a:buSzPct val="85000"/>
              <a:buFont typeface="Courgette"/>
              <a:buChar char="O"/>
              <a:defRPr sz="2200" b="0" i="0" u="none" strike="noStrike" cap="none">
                <a:solidFill>
                  <a:schemeClr val="dk1"/>
                </a:solidFill>
                <a:latin typeface="Source Sans Pro"/>
                <a:ea typeface="Source Sans Pro"/>
                <a:cs typeface="Source Sans Pro"/>
                <a:sym typeface="Source Sans Pro"/>
              </a:defRPr>
            </a:lvl2pPr>
            <a:lvl3pPr marL="914400" marR="0" lvl="2" indent="-120650"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280160" marR="0" lvl="3" indent="-141605" algn="l" rtl="0">
              <a:spcBef>
                <a:spcPts val="360"/>
              </a:spcBef>
              <a:buClr>
                <a:schemeClr val="accent2"/>
              </a:buClr>
              <a:buSzPct val="85000"/>
              <a:buFont typeface="Courgette"/>
              <a:buChar char="O"/>
              <a:defRPr sz="1800" b="0" i="0" u="none" strike="noStrike" cap="none">
                <a:solidFill>
                  <a:schemeClr val="dk1"/>
                </a:solidFill>
                <a:latin typeface="Source Sans Pro"/>
                <a:ea typeface="Source Sans Pro"/>
                <a:cs typeface="Source Sans Pro"/>
                <a:sym typeface="Source Sans Pro"/>
              </a:defRPr>
            </a:lvl4pPr>
            <a:lvl5pPr marL="1645920" marR="0" lvl="4" indent="-14986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5pPr>
            <a:lvl6pPr marL="2011679" marR="0" lvl="5" indent="-14731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6pPr>
            <a:lvl7pPr marL="2377440" marR="0" lvl="6" indent="-14477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7pPr>
            <a:lvl8pPr marL="2743200" marR="0" lvl="7" indent="-14223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8pPr>
            <a:lvl9pPr marL="3108960" marR="0" lvl="8" indent="-15240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17" name="Shape 117"/>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118" name="Shape 118"/>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119" name="Shape 119"/>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465E9C"/>
                </a:solidFill>
              </a:rPr>
              <a:pPr algn="r">
                <a:buSzPct val="25000"/>
              </a:pPr>
              <a:t>‹#›</a:t>
            </a:fld>
            <a:endParaRPr lang="en-US">
              <a:solidFill>
                <a:srgbClr val="465E9C"/>
              </a:solidFill>
            </a:endParaRPr>
          </a:p>
        </p:txBody>
      </p:sp>
    </p:spTree>
    <p:extLst>
      <p:ext uri="{BB962C8B-B14F-4D97-AF65-F5344CB8AC3E}">
        <p14:creationId xmlns:p14="http://schemas.microsoft.com/office/powerpoint/2010/main" val="341452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nstantia"/>
              <a:buNone/>
              <a:defRPr sz="4400" b="0" i="0" u="none" strike="noStrike" cap="none">
                <a:solidFill>
                  <a:schemeClr val="dk1"/>
                </a:solidFill>
                <a:latin typeface="Constantia"/>
                <a:ea typeface="Constantia"/>
                <a:cs typeface="Constantia"/>
                <a:sym typeface="Constant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9" name="Shape 39"/>
          <p:cNvSpPr txBox="1">
            <a:spLocks noGrp="1"/>
          </p:cNvSpPr>
          <p:nvPr>
            <p:ph type="body" idx="1"/>
          </p:nvPr>
        </p:nvSpPr>
        <p:spPr>
          <a:xfrm>
            <a:off x="1463040" y="2119257"/>
            <a:ext cx="6196404" cy="3603812"/>
          </a:xfrm>
          <a:prstGeom prst="rect">
            <a:avLst/>
          </a:prstGeom>
          <a:noFill/>
          <a:ln>
            <a:noFill/>
          </a:ln>
        </p:spPr>
        <p:txBody>
          <a:bodyPr lIns="91425" tIns="91425" rIns="91425" bIns="91425" anchor="t" anchorCtr="0"/>
          <a:lstStyle>
            <a:lvl1pPr marL="274320" marR="0" lvl="0" indent="-144780" algn="l" rtl="0">
              <a:spcBef>
                <a:spcPts val="480"/>
              </a:spcBef>
              <a:buClr>
                <a:schemeClr val="accent2"/>
              </a:buClr>
              <a:buSzPct val="85000"/>
              <a:buFont typeface="Courgette"/>
              <a:buChar char="O"/>
              <a:defRPr sz="2400" b="0" i="0" u="none" strike="noStrike" cap="none">
                <a:solidFill>
                  <a:schemeClr val="dk1"/>
                </a:solidFill>
                <a:latin typeface="Source Sans Pro"/>
                <a:ea typeface="Source Sans Pro"/>
                <a:cs typeface="Source Sans Pro"/>
                <a:sym typeface="Source Sans Pro"/>
              </a:defRPr>
            </a:lvl1pPr>
            <a:lvl2pPr marL="640080" marR="0" lvl="1" indent="-165735" algn="l" rtl="0">
              <a:spcBef>
                <a:spcPts val="440"/>
              </a:spcBef>
              <a:buClr>
                <a:schemeClr val="accent2"/>
              </a:buClr>
              <a:buSzPct val="85000"/>
              <a:buFont typeface="Courgette"/>
              <a:buChar char="O"/>
              <a:defRPr sz="2200" b="0" i="0" u="none" strike="noStrike" cap="none">
                <a:solidFill>
                  <a:schemeClr val="dk1"/>
                </a:solidFill>
                <a:latin typeface="Source Sans Pro"/>
                <a:ea typeface="Source Sans Pro"/>
                <a:cs typeface="Source Sans Pro"/>
                <a:sym typeface="Source Sans Pro"/>
              </a:defRPr>
            </a:lvl2pPr>
            <a:lvl3pPr marL="914400" marR="0" lvl="2" indent="-120650"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280160" marR="0" lvl="3" indent="-141605" algn="l" rtl="0">
              <a:spcBef>
                <a:spcPts val="360"/>
              </a:spcBef>
              <a:buClr>
                <a:schemeClr val="accent2"/>
              </a:buClr>
              <a:buSzPct val="85000"/>
              <a:buFont typeface="Courgette"/>
              <a:buChar char="O"/>
              <a:defRPr sz="1800" b="0" i="0" u="none" strike="noStrike" cap="none">
                <a:solidFill>
                  <a:schemeClr val="dk1"/>
                </a:solidFill>
                <a:latin typeface="Source Sans Pro"/>
                <a:ea typeface="Source Sans Pro"/>
                <a:cs typeface="Source Sans Pro"/>
                <a:sym typeface="Source Sans Pro"/>
              </a:defRPr>
            </a:lvl4pPr>
            <a:lvl5pPr marL="1645920" marR="0" lvl="4" indent="-14986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5pPr>
            <a:lvl6pPr marL="2011679" marR="0" lvl="5" indent="-14731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6pPr>
            <a:lvl7pPr marL="2377440" marR="0" lvl="6" indent="-14477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7pPr>
            <a:lvl8pPr marL="2743200" marR="0" lvl="7" indent="-14223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8pPr>
            <a:lvl9pPr marL="3108960" marR="0" lvl="8" indent="-15240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40" name="Shape 40"/>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41" name="Shape 41"/>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42" name="Shape 42"/>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465E9C"/>
                </a:solidFill>
              </a:rPr>
              <a:pPr algn="r">
                <a:buSzPct val="25000"/>
              </a:pPr>
              <a:t>‹#›</a:t>
            </a:fld>
            <a:endParaRPr lang="en-US">
              <a:solidFill>
                <a:srgbClr val="465E9C"/>
              </a:solidFill>
            </a:endParaRPr>
          </a:p>
        </p:txBody>
      </p:sp>
    </p:spTree>
    <p:extLst>
      <p:ext uri="{BB962C8B-B14F-4D97-AF65-F5344CB8AC3E}">
        <p14:creationId xmlns:p14="http://schemas.microsoft.com/office/powerpoint/2010/main" val="344015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45" name="Shape 45"/>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46" name="Shape 46"/>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465E9C"/>
                </a:solidFill>
              </a:rPr>
              <a:pPr algn="r">
                <a:buSzPct val="25000"/>
              </a:pPr>
              <a:t>‹#›</a:t>
            </a:fld>
            <a:endParaRPr lang="en-US">
              <a:solidFill>
                <a:srgbClr val="465E9C"/>
              </a:solidFill>
            </a:endParaRPr>
          </a:p>
        </p:txBody>
      </p:sp>
    </p:spTree>
    <p:extLst>
      <p:ext uri="{BB962C8B-B14F-4D97-AF65-F5344CB8AC3E}">
        <p14:creationId xmlns:p14="http://schemas.microsoft.com/office/powerpoint/2010/main" val="357620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444979" y="2239430"/>
            <a:ext cx="6254043" cy="1362075"/>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Constantia"/>
              <a:buNone/>
              <a:defRPr sz="4000" b="0" i="0" u="none" strike="noStrike" cap="none">
                <a:solidFill>
                  <a:schemeClr val="dk1"/>
                </a:solidFill>
                <a:latin typeface="Constantia"/>
                <a:ea typeface="Constantia"/>
                <a:cs typeface="Constantia"/>
                <a:sym typeface="Constant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9" name="Shape 49"/>
          <p:cNvSpPr txBox="1">
            <a:spLocks noGrp="1"/>
          </p:cNvSpPr>
          <p:nvPr>
            <p:ph type="body" idx="1"/>
          </p:nvPr>
        </p:nvSpPr>
        <p:spPr>
          <a:xfrm>
            <a:off x="1456266" y="3725333"/>
            <a:ext cx="6231466" cy="1309511"/>
          </a:xfrm>
          <a:prstGeom prst="rect">
            <a:avLst/>
          </a:prstGeom>
          <a:noFill/>
          <a:ln>
            <a:noFill/>
          </a:ln>
        </p:spPr>
        <p:txBody>
          <a:bodyPr lIns="91425" tIns="91425" rIns="91425" bIns="91425" anchor="t" anchorCtr="0"/>
          <a:lstStyle>
            <a:lvl1pPr marL="0" marR="0" lvl="0" indent="0" algn="ctr" rtl="0">
              <a:spcBef>
                <a:spcPts val="400"/>
              </a:spcBef>
              <a:buClr>
                <a:schemeClr val="accent2"/>
              </a:buClr>
              <a:buFont typeface="Courgette"/>
              <a:buNone/>
              <a:defRPr sz="20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360"/>
              </a:spcBef>
              <a:buClr>
                <a:schemeClr val="accent2"/>
              </a:buClr>
              <a:buFont typeface="Courgette"/>
              <a:buNone/>
              <a:defRPr sz="1800" b="0" i="0" u="none" strike="noStrike" cap="none">
                <a:solidFill>
                  <a:srgbClr val="888888"/>
                </a:solidFill>
                <a:latin typeface="Source Sans Pro"/>
                <a:ea typeface="Source Sans Pro"/>
                <a:cs typeface="Source Sans Pro"/>
                <a:sym typeface="Source Sans Pro"/>
              </a:defRPr>
            </a:lvl2pPr>
            <a:lvl3pPr marL="914400" marR="0" lvl="2" indent="0" algn="l" rtl="0">
              <a:spcBef>
                <a:spcPts val="320"/>
              </a:spcBef>
              <a:buClr>
                <a:schemeClr val="accent2"/>
              </a:buClr>
              <a:buFont typeface="Courgette"/>
              <a:buNone/>
              <a:defRPr sz="1600" b="0" i="0" u="none" strike="noStrike" cap="none">
                <a:solidFill>
                  <a:srgbClr val="888888"/>
                </a:solidFill>
                <a:latin typeface="Source Sans Pro"/>
                <a:ea typeface="Source Sans Pro"/>
                <a:cs typeface="Source Sans Pro"/>
                <a:sym typeface="Source Sans Pro"/>
              </a:defRPr>
            </a:lvl3pPr>
            <a:lvl4pPr marL="1371600" marR="0" lvl="3" indent="0" algn="l" rtl="0">
              <a:spcBef>
                <a:spcPts val="280"/>
              </a:spcBef>
              <a:buClr>
                <a:schemeClr val="accent2"/>
              </a:buClr>
              <a:buFont typeface="Courgette"/>
              <a:buNone/>
              <a:defRPr sz="1400" b="0" i="0" u="none" strike="noStrike" cap="none">
                <a:solidFill>
                  <a:srgbClr val="888888"/>
                </a:solidFill>
                <a:latin typeface="Source Sans Pro"/>
                <a:ea typeface="Source Sans Pro"/>
                <a:cs typeface="Source Sans Pro"/>
                <a:sym typeface="Source Sans Pro"/>
              </a:defRPr>
            </a:lvl4pPr>
            <a:lvl5pPr marL="1828800" marR="0" lvl="4" indent="0" algn="l" rtl="0">
              <a:spcBef>
                <a:spcPts val="280"/>
              </a:spcBef>
              <a:buClr>
                <a:schemeClr val="accent2"/>
              </a:buClr>
              <a:buFont typeface="Courgette"/>
              <a:buNone/>
              <a:defRPr sz="1400" b="0" i="0" u="none" strike="noStrike" cap="none">
                <a:solidFill>
                  <a:srgbClr val="888888"/>
                </a:solidFill>
                <a:latin typeface="Source Sans Pro"/>
                <a:ea typeface="Source Sans Pro"/>
                <a:cs typeface="Source Sans Pro"/>
                <a:sym typeface="Source Sans Pro"/>
              </a:defRPr>
            </a:lvl5pPr>
            <a:lvl6pPr marL="2286000" marR="0" lvl="5" indent="0" algn="l" rtl="0">
              <a:spcBef>
                <a:spcPts val="280"/>
              </a:spcBef>
              <a:buClr>
                <a:schemeClr val="accent2"/>
              </a:buClr>
              <a:buFont typeface="Courgette"/>
              <a:buNone/>
              <a:defRPr sz="1400" b="0" i="0" u="none" strike="noStrike" cap="none">
                <a:solidFill>
                  <a:srgbClr val="888888"/>
                </a:solidFill>
                <a:latin typeface="Source Sans Pro"/>
                <a:ea typeface="Source Sans Pro"/>
                <a:cs typeface="Source Sans Pro"/>
                <a:sym typeface="Source Sans Pro"/>
              </a:defRPr>
            </a:lvl6pPr>
            <a:lvl7pPr marL="2743200" marR="0" lvl="6" indent="0" algn="l" rtl="0">
              <a:spcBef>
                <a:spcPts val="280"/>
              </a:spcBef>
              <a:buClr>
                <a:schemeClr val="accent2"/>
              </a:buClr>
              <a:buFont typeface="Courgette"/>
              <a:buNone/>
              <a:defRPr sz="1400" b="0" i="0" u="none" strike="noStrike" cap="none">
                <a:solidFill>
                  <a:srgbClr val="888888"/>
                </a:solidFill>
                <a:latin typeface="Source Sans Pro"/>
                <a:ea typeface="Source Sans Pro"/>
                <a:cs typeface="Source Sans Pro"/>
                <a:sym typeface="Source Sans Pro"/>
              </a:defRPr>
            </a:lvl7pPr>
            <a:lvl8pPr marL="3200400" marR="0" lvl="7" indent="0" algn="l" rtl="0">
              <a:spcBef>
                <a:spcPts val="280"/>
              </a:spcBef>
              <a:buClr>
                <a:schemeClr val="accent2"/>
              </a:buClr>
              <a:buFont typeface="Courgette"/>
              <a:buNone/>
              <a:defRPr sz="1400" b="0" i="0" u="none" strike="noStrike" cap="none">
                <a:solidFill>
                  <a:srgbClr val="888888"/>
                </a:solidFill>
                <a:latin typeface="Source Sans Pro"/>
                <a:ea typeface="Source Sans Pro"/>
                <a:cs typeface="Source Sans Pro"/>
                <a:sym typeface="Source Sans Pro"/>
              </a:defRPr>
            </a:lvl8pPr>
            <a:lvl9pPr marL="3657600" marR="0" lvl="8" indent="0" algn="l" rtl="0">
              <a:spcBef>
                <a:spcPts val="280"/>
              </a:spcBef>
              <a:buClr>
                <a:schemeClr val="accent2"/>
              </a:buClr>
              <a:buFont typeface="Courgette"/>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50" name="Shape 50"/>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51" name="Shape 51"/>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52" name="Shape 52"/>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465E9C"/>
                </a:solidFill>
              </a:rPr>
              <a:pPr algn="r">
                <a:buSzPct val="25000"/>
              </a:pPr>
              <a:t>‹#›</a:t>
            </a:fld>
            <a:endParaRPr lang="en-US">
              <a:solidFill>
                <a:srgbClr val="465E9C"/>
              </a:solidFill>
            </a:endParaRPr>
          </a:p>
        </p:txBody>
      </p:sp>
    </p:spTree>
    <p:extLst>
      <p:ext uri="{BB962C8B-B14F-4D97-AF65-F5344CB8AC3E}">
        <p14:creationId xmlns:p14="http://schemas.microsoft.com/office/powerpoint/2010/main" val="6152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nstantia"/>
              <a:buNone/>
              <a:defRPr sz="4400" b="0" i="0" u="none" strike="noStrike" cap="none">
                <a:solidFill>
                  <a:schemeClr val="dk1"/>
                </a:solidFill>
                <a:latin typeface="Constantia"/>
                <a:ea typeface="Constantia"/>
                <a:cs typeface="Constantia"/>
                <a:sym typeface="Constant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5" name="Shape 55"/>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56" name="Shape 56"/>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57" name="Shape 57"/>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465E9C"/>
                </a:solidFill>
              </a:rPr>
              <a:pPr algn="r">
                <a:buSzPct val="25000"/>
              </a:pPr>
              <a:t>‹#›</a:t>
            </a:fld>
            <a:endParaRPr lang="en-US">
              <a:solidFill>
                <a:srgbClr val="465E9C"/>
              </a:solidFill>
            </a:endParaRPr>
          </a:p>
        </p:txBody>
      </p:sp>
      <p:sp>
        <p:nvSpPr>
          <p:cNvPr id="58" name="Shape 58"/>
          <p:cNvSpPr txBox="1">
            <a:spLocks noGrp="1"/>
          </p:cNvSpPr>
          <p:nvPr>
            <p:ph type="body" idx="1"/>
          </p:nvPr>
        </p:nvSpPr>
        <p:spPr>
          <a:xfrm>
            <a:off x="1298448" y="2121407"/>
            <a:ext cx="3200399" cy="3602735"/>
          </a:xfrm>
          <a:prstGeom prst="rect">
            <a:avLst/>
          </a:prstGeom>
          <a:noFill/>
          <a:ln>
            <a:noFill/>
          </a:ln>
        </p:spPr>
        <p:txBody>
          <a:bodyPr lIns="91425" tIns="91425" rIns="91425" bIns="91425" anchor="t" anchorCtr="0"/>
          <a:lstStyle>
            <a:lvl1pPr marL="274320" marR="0" lvl="0" indent="-144780" algn="l" rtl="0">
              <a:spcBef>
                <a:spcPts val="480"/>
              </a:spcBef>
              <a:buClr>
                <a:schemeClr val="accent2"/>
              </a:buClr>
              <a:buSzPct val="85000"/>
              <a:buFont typeface="Courgette"/>
              <a:buChar char="O"/>
              <a:defRPr sz="2400" b="0" i="0" u="none" strike="noStrike" cap="none">
                <a:solidFill>
                  <a:schemeClr val="dk1"/>
                </a:solidFill>
                <a:latin typeface="Source Sans Pro"/>
                <a:ea typeface="Source Sans Pro"/>
                <a:cs typeface="Source Sans Pro"/>
                <a:sym typeface="Source Sans Pro"/>
              </a:defRPr>
            </a:lvl1pPr>
            <a:lvl2pPr marL="640080" marR="0" lvl="1" indent="-165735" algn="l" rtl="0">
              <a:spcBef>
                <a:spcPts val="440"/>
              </a:spcBef>
              <a:buClr>
                <a:schemeClr val="accent2"/>
              </a:buClr>
              <a:buSzPct val="85000"/>
              <a:buFont typeface="Courgette"/>
              <a:buChar char="O"/>
              <a:defRPr sz="2200" b="0" i="0" u="none" strike="noStrike" cap="none">
                <a:solidFill>
                  <a:schemeClr val="dk1"/>
                </a:solidFill>
                <a:latin typeface="Source Sans Pro"/>
                <a:ea typeface="Source Sans Pro"/>
                <a:cs typeface="Source Sans Pro"/>
                <a:sym typeface="Source Sans Pro"/>
              </a:defRPr>
            </a:lvl2pPr>
            <a:lvl3pPr marL="914400" marR="0" lvl="2" indent="-120650"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280160" marR="0" lvl="3" indent="-141605" algn="l" rtl="0">
              <a:spcBef>
                <a:spcPts val="360"/>
              </a:spcBef>
              <a:buClr>
                <a:schemeClr val="accent2"/>
              </a:buClr>
              <a:buSzPct val="85000"/>
              <a:buFont typeface="Courgette"/>
              <a:buChar char="O"/>
              <a:defRPr sz="1800" b="0" i="0" u="none" strike="noStrike" cap="none">
                <a:solidFill>
                  <a:schemeClr val="dk1"/>
                </a:solidFill>
                <a:latin typeface="Source Sans Pro"/>
                <a:ea typeface="Source Sans Pro"/>
                <a:cs typeface="Source Sans Pro"/>
                <a:sym typeface="Source Sans Pro"/>
              </a:defRPr>
            </a:lvl4pPr>
            <a:lvl5pPr marL="1645920" marR="0" lvl="4" indent="-14986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5pPr>
            <a:lvl6pPr marL="2011679" marR="0" lvl="5" indent="-14731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6pPr>
            <a:lvl7pPr marL="2377440" marR="0" lvl="6" indent="-14477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7pPr>
            <a:lvl8pPr marL="2743200" marR="0" lvl="7" indent="-14223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8pPr>
            <a:lvl9pPr marL="3108960" marR="0" lvl="8" indent="-15240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59" name="Shape 59"/>
          <p:cNvSpPr txBox="1">
            <a:spLocks noGrp="1"/>
          </p:cNvSpPr>
          <p:nvPr>
            <p:ph type="body" idx="2"/>
          </p:nvPr>
        </p:nvSpPr>
        <p:spPr>
          <a:xfrm>
            <a:off x="4663439" y="2119313"/>
            <a:ext cx="3200399" cy="3605211"/>
          </a:xfrm>
          <a:prstGeom prst="rect">
            <a:avLst/>
          </a:prstGeom>
          <a:noFill/>
          <a:ln>
            <a:noFill/>
          </a:ln>
        </p:spPr>
        <p:txBody>
          <a:bodyPr lIns="91425" tIns="91425" rIns="91425" bIns="91425" anchor="t" anchorCtr="0"/>
          <a:lstStyle>
            <a:lvl1pPr marL="274320" marR="0" lvl="0" indent="-144780" algn="l" rtl="0">
              <a:spcBef>
                <a:spcPts val="480"/>
              </a:spcBef>
              <a:buClr>
                <a:schemeClr val="accent2"/>
              </a:buClr>
              <a:buSzPct val="85000"/>
              <a:buFont typeface="Courgette"/>
              <a:buChar char="O"/>
              <a:defRPr sz="2400" b="0" i="0" u="none" strike="noStrike" cap="none">
                <a:solidFill>
                  <a:schemeClr val="dk1"/>
                </a:solidFill>
                <a:latin typeface="Source Sans Pro"/>
                <a:ea typeface="Source Sans Pro"/>
                <a:cs typeface="Source Sans Pro"/>
                <a:sym typeface="Source Sans Pro"/>
              </a:defRPr>
            </a:lvl1pPr>
            <a:lvl2pPr marL="640080" marR="0" lvl="1" indent="-165735" algn="l" rtl="0">
              <a:spcBef>
                <a:spcPts val="440"/>
              </a:spcBef>
              <a:buClr>
                <a:schemeClr val="accent2"/>
              </a:buClr>
              <a:buSzPct val="85000"/>
              <a:buFont typeface="Courgette"/>
              <a:buChar char="O"/>
              <a:defRPr sz="2200" b="0" i="0" u="none" strike="noStrike" cap="none">
                <a:solidFill>
                  <a:schemeClr val="dk1"/>
                </a:solidFill>
                <a:latin typeface="Source Sans Pro"/>
                <a:ea typeface="Source Sans Pro"/>
                <a:cs typeface="Source Sans Pro"/>
                <a:sym typeface="Source Sans Pro"/>
              </a:defRPr>
            </a:lvl2pPr>
            <a:lvl3pPr marL="914400" marR="0" lvl="2" indent="-120650"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280160" marR="0" lvl="3" indent="-141605" algn="l" rtl="0">
              <a:spcBef>
                <a:spcPts val="360"/>
              </a:spcBef>
              <a:buClr>
                <a:schemeClr val="accent2"/>
              </a:buClr>
              <a:buSzPct val="85000"/>
              <a:buFont typeface="Courgette"/>
              <a:buChar char="O"/>
              <a:defRPr sz="1800" b="0" i="0" u="none" strike="noStrike" cap="none">
                <a:solidFill>
                  <a:schemeClr val="dk1"/>
                </a:solidFill>
                <a:latin typeface="Source Sans Pro"/>
                <a:ea typeface="Source Sans Pro"/>
                <a:cs typeface="Source Sans Pro"/>
                <a:sym typeface="Source Sans Pro"/>
              </a:defRPr>
            </a:lvl4pPr>
            <a:lvl5pPr marL="1645920" marR="0" lvl="4" indent="-14986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5pPr>
            <a:lvl6pPr marL="2011679" marR="0" lvl="5" indent="-14731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6pPr>
            <a:lvl7pPr marL="2377440" marR="0" lvl="6" indent="-14477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7pPr>
            <a:lvl8pPr marL="2743200" marR="0" lvl="7" indent="-14223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8pPr>
            <a:lvl9pPr marL="3108960" marR="0" lvl="8" indent="-15240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47771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nstantia"/>
              <a:buNone/>
              <a:defRPr sz="4400" b="0" i="0" u="none" strike="noStrike" cap="none">
                <a:solidFill>
                  <a:schemeClr val="dk1"/>
                </a:solidFill>
                <a:latin typeface="Constantia"/>
                <a:ea typeface="Constantia"/>
                <a:cs typeface="Constantia"/>
                <a:sym typeface="Constant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2" name="Shape 62"/>
          <p:cNvSpPr txBox="1">
            <a:spLocks noGrp="1"/>
          </p:cNvSpPr>
          <p:nvPr>
            <p:ph type="body" idx="1"/>
          </p:nvPr>
        </p:nvSpPr>
        <p:spPr>
          <a:xfrm>
            <a:off x="1557869" y="2122311"/>
            <a:ext cx="2939521" cy="820207"/>
          </a:xfrm>
          <a:prstGeom prst="rect">
            <a:avLst/>
          </a:prstGeom>
          <a:noFill/>
          <a:ln>
            <a:noFill/>
          </a:ln>
        </p:spPr>
        <p:txBody>
          <a:bodyPr lIns="91425" tIns="91425" rIns="91425" bIns="91425" anchor="b" anchorCtr="0"/>
          <a:lstStyle>
            <a:lvl1pPr marL="0" marR="0" lvl="0" indent="0" algn="ctr" rtl="0">
              <a:spcBef>
                <a:spcPts val="400"/>
              </a:spcBef>
              <a:buClr>
                <a:schemeClr val="accent2"/>
              </a:buClr>
              <a:buFont typeface="Courgette"/>
              <a:buNone/>
              <a:defRPr sz="2000" b="1" i="0" u="none" strike="noStrike" cap="none">
                <a:solidFill>
                  <a:schemeClr val="dk2"/>
                </a:solidFill>
                <a:latin typeface="Source Sans Pro"/>
                <a:ea typeface="Source Sans Pro"/>
                <a:cs typeface="Source Sans Pro"/>
                <a:sym typeface="Source Sans Pro"/>
              </a:defRPr>
            </a:lvl1pPr>
            <a:lvl2pPr marL="457200" marR="0" lvl="1" indent="0" algn="l" rtl="0">
              <a:spcBef>
                <a:spcPts val="400"/>
              </a:spcBef>
              <a:buClr>
                <a:schemeClr val="accent2"/>
              </a:buClr>
              <a:buFont typeface="Courgette"/>
              <a:buNone/>
              <a:defRPr sz="2000" b="1" i="0" u="none" strike="noStrike" cap="none">
                <a:solidFill>
                  <a:schemeClr val="dk1"/>
                </a:solidFill>
                <a:latin typeface="Source Sans Pro"/>
                <a:ea typeface="Source Sans Pro"/>
                <a:cs typeface="Source Sans Pro"/>
                <a:sym typeface="Source Sans Pro"/>
              </a:defRPr>
            </a:lvl2pPr>
            <a:lvl3pPr marL="914400" marR="0" lvl="2" indent="0" algn="l" rtl="0">
              <a:spcBef>
                <a:spcPts val="360"/>
              </a:spcBef>
              <a:buClr>
                <a:schemeClr val="accent2"/>
              </a:buClr>
              <a:buFont typeface="Courgette"/>
              <a:buNone/>
              <a:defRPr sz="1800" b="1" i="0" u="none" strike="noStrike" cap="none">
                <a:solidFill>
                  <a:schemeClr val="dk1"/>
                </a:solidFill>
                <a:latin typeface="Source Sans Pro"/>
                <a:ea typeface="Source Sans Pro"/>
                <a:cs typeface="Source Sans Pro"/>
                <a:sym typeface="Source Sans Pro"/>
              </a:defRPr>
            </a:lvl3pPr>
            <a:lvl4pPr marL="1371600" marR="0" lvl="3"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4pPr>
            <a:lvl5pPr marL="1828800" marR="0" lvl="4"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5pPr>
            <a:lvl6pPr marL="2286000" marR="0" lvl="5"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6pPr>
            <a:lvl7pPr marL="2743200" marR="0" lvl="6"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7pPr>
            <a:lvl8pPr marL="3200400" marR="0" lvl="7"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8pPr>
            <a:lvl9pPr marL="3657600" marR="0" lvl="8"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63" name="Shape 63"/>
          <p:cNvSpPr txBox="1">
            <a:spLocks noGrp="1"/>
          </p:cNvSpPr>
          <p:nvPr>
            <p:ph type="body" idx="2"/>
          </p:nvPr>
        </p:nvSpPr>
        <p:spPr>
          <a:xfrm>
            <a:off x="4910669" y="2122310"/>
            <a:ext cx="2944367" cy="822960"/>
          </a:xfrm>
          <a:prstGeom prst="rect">
            <a:avLst/>
          </a:prstGeom>
          <a:noFill/>
          <a:ln>
            <a:noFill/>
          </a:ln>
        </p:spPr>
        <p:txBody>
          <a:bodyPr lIns="91425" tIns="91425" rIns="91425" bIns="91425" anchor="b" anchorCtr="0"/>
          <a:lstStyle>
            <a:lvl1pPr marL="0" marR="0" lvl="0" indent="0" algn="ctr" rtl="0">
              <a:spcBef>
                <a:spcPts val="400"/>
              </a:spcBef>
              <a:buClr>
                <a:schemeClr val="accent2"/>
              </a:buClr>
              <a:buFont typeface="Courgette"/>
              <a:buNone/>
              <a:defRPr sz="2000" b="1" i="0" u="none" strike="noStrike" cap="none">
                <a:solidFill>
                  <a:schemeClr val="dk2"/>
                </a:solidFill>
                <a:latin typeface="Source Sans Pro"/>
                <a:ea typeface="Source Sans Pro"/>
                <a:cs typeface="Source Sans Pro"/>
                <a:sym typeface="Source Sans Pro"/>
              </a:defRPr>
            </a:lvl1pPr>
            <a:lvl2pPr marL="457200" marR="0" lvl="1" indent="0" algn="l" rtl="0">
              <a:spcBef>
                <a:spcPts val="400"/>
              </a:spcBef>
              <a:buClr>
                <a:schemeClr val="accent2"/>
              </a:buClr>
              <a:buFont typeface="Courgette"/>
              <a:buNone/>
              <a:defRPr sz="2000" b="1" i="0" u="none" strike="noStrike" cap="none">
                <a:solidFill>
                  <a:schemeClr val="dk1"/>
                </a:solidFill>
                <a:latin typeface="Source Sans Pro"/>
                <a:ea typeface="Source Sans Pro"/>
                <a:cs typeface="Source Sans Pro"/>
                <a:sym typeface="Source Sans Pro"/>
              </a:defRPr>
            </a:lvl2pPr>
            <a:lvl3pPr marL="914400" marR="0" lvl="2" indent="0" algn="l" rtl="0">
              <a:spcBef>
                <a:spcPts val="360"/>
              </a:spcBef>
              <a:buClr>
                <a:schemeClr val="accent2"/>
              </a:buClr>
              <a:buFont typeface="Courgette"/>
              <a:buNone/>
              <a:defRPr sz="1800" b="1" i="0" u="none" strike="noStrike" cap="none">
                <a:solidFill>
                  <a:schemeClr val="dk1"/>
                </a:solidFill>
                <a:latin typeface="Source Sans Pro"/>
                <a:ea typeface="Source Sans Pro"/>
                <a:cs typeface="Source Sans Pro"/>
                <a:sym typeface="Source Sans Pro"/>
              </a:defRPr>
            </a:lvl3pPr>
            <a:lvl4pPr marL="1371600" marR="0" lvl="3"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4pPr>
            <a:lvl5pPr marL="1828800" marR="0" lvl="4"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5pPr>
            <a:lvl6pPr marL="2286000" marR="0" lvl="5"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6pPr>
            <a:lvl7pPr marL="2743200" marR="0" lvl="6"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7pPr>
            <a:lvl8pPr marL="3200400" marR="0" lvl="7"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8pPr>
            <a:lvl9pPr marL="3657600" marR="0" lvl="8" indent="0" algn="l" rtl="0">
              <a:spcBef>
                <a:spcPts val="320"/>
              </a:spcBef>
              <a:buClr>
                <a:schemeClr val="accent2"/>
              </a:buClr>
              <a:buFont typeface="Courgette"/>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64" name="Shape 64"/>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65" name="Shape 65"/>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66" name="Shape 66"/>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465E9C"/>
                </a:solidFill>
              </a:rPr>
              <a:pPr algn="r">
                <a:buSzPct val="25000"/>
              </a:pPr>
              <a:t>‹#›</a:t>
            </a:fld>
            <a:endParaRPr lang="en-US">
              <a:solidFill>
                <a:srgbClr val="465E9C"/>
              </a:solidFill>
            </a:endParaRPr>
          </a:p>
        </p:txBody>
      </p:sp>
      <p:sp>
        <p:nvSpPr>
          <p:cNvPr id="67" name="Shape 67"/>
          <p:cNvSpPr txBox="1">
            <a:spLocks noGrp="1"/>
          </p:cNvSpPr>
          <p:nvPr>
            <p:ph type="body" idx="3"/>
          </p:nvPr>
        </p:nvSpPr>
        <p:spPr>
          <a:xfrm>
            <a:off x="1298448" y="2944367"/>
            <a:ext cx="3227831" cy="2779775"/>
          </a:xfrm>
          <a:prstGeom prst="rect">
            <a:avLst/>
          </a:prstGeom>
          <a:noFill/>
          <a:ln>
            <a:noFill/>
          </a:ln>
        </p:spPr>
        <p:txBody>
          <a:bodyPr lIns="91425" tIns="91425" rIns="91425" bIns="91425" anchor="t" anchorCtr="0"/>
          <a:lstStyle>
            <a:lvl1pPr marL="274320" marR="0" lvl="0" indent="-144780" algn="l" rtl="0">
              <a:spcBef>
                <a:spcPts val="480"/>
              </a:spcBef>
              <a:buClr>
                <a:schemeClr val="accent2"/>
              </a:buClr>
              <a:buSzPct val="85000"/>
              <a:buFont typeface="Courgette"/>
              <a:buChar char="O"/>
              <a:defRPr sz="2400" b="0" i="0" u="none" strike="noStrike" cap="none">
                <a:solidFill>
                  <a:schemeClr val="dk1"/>
                </a:solidFill>
                <a:latin typeface="Source Sans Pro"/>
                <a:ea typeface="Source Sans Pro"/>
                <a:cs typeface="Source Sans Pro"/>
                <a:sym typeface="Source Sans Pro"/>
              </a:defRPr>
            </a:lvl1pPr>
            <a:lvl2pPr marL="640080" marR="0" lvl="1" indent="-165735" algn="l" rtl="0">
              <a:spcBef>
                <a:spcPts val="440"/>
              </a:spcBef>
              <a:buClr>
                <a:schemeClr val="accent2"/>
              </a:buClr>
              <a:buSzPct val="85000"/>
              <a:buFont typeface="Courgette"/>
              <a:buChar char="O"/>
              <a:defRPr sz="2200" b="0" i="0" u="none" strike="noStrike" cap="none">
                <a:solidFill>
                  <a:schemeClr val="dk1"/>
                </a:solidFill>
                <a:latin typeface="Source Sans Pro"/>
                <a:ea typeface="Source Sans Pro"/>
                <a:cs typeface="Source Sans Pro"/>
                <a:sym typeface="Source Sans Pro"/>
              </a:defRPr>
            </a:lvl2pPr>
            <a:lvl3pPr marL="914400" marR="0" lvl="2" indent="-120650"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280160" marR="0" lvl="3" indent="-141605" algn="l" rtl="0">
              <a:spcBef>
                <a:spcPts val="360"/>
              </a:spcBef>
              <a:buClr>
                <a:schemeClr val="accent2"/>
              </a:buClr>
              <a:buSzPct val="85000"/>
              <a:buFont typeface="Courgette"/>
              <a:buChar char="O"/>
              <a:defRPr sz="1800" b="0" i="0" u="none" strike="noStrike" cap="none">
                <a:solidFill>
                  <a:schemeClr val="dk1"/>
                </a:solidFill>
                <a:latin typeface="Source Sans Pro"/>
                <a:ea typeface="Source Sans Pro"/>
                <a:cs typeface="Source Sans Pro"/>
                <a:sym typeface="Source Sans Pro"/>
              </a:defRPr>
            </a:lvl4pPr>
            <a:lvl5pPr marL="1645920" marR="0" lvl="4" indent="-14986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5pPr>
            <a:lvl6pPr marL="2011679" marR="0" lvl="5" indent="-14731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6pPr>
            <a:lvl7pPr marL="2377440" marR="0" lvl="6" indent="-14477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7pPr>
            <a:lvl8pPr marL="2743200" marR="0" lvl="7" indent="-14223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8pPr>
            <a:lvl9pPr marL="3108960" marR="0" lvl="8" indent="-15240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68" name="Shape 68"/>
          <p:cNvSpPr txBox="1">
            <a:spLocks noGrp="1"/>
          </p:cNvSpPr>
          <p:nvPr>
            <p:ph type="body" idx="4"/>
          </p:nvPr>
        </p:nvSpPr>
        <p:spPr>
          <a:xfrm>
            <a:off x="4645151" y="2944813"/>
            <a:ext cx="3227831" cy="2779775"/>
          </a:xfrm>
          <a:prstGeom prst="rect">
            <a:avLst/>
          </a:prstGeom>
          <a:noFill/>
          <a:ln>
            <a:noFill/>
          </a:ln>
        </p:spPr>
        <p:txBody>
          <a:bodyPr lIns="91425" tIns="91425" rIns="91425" bIns="91425" anchor="t" anchorCtr="0"/>
          <a:lstStyle>
            <a:lvl1pPr marL="274320" marR="0" lvl="0" indent="-144780" algn="l" rtl="0">
              <a:spcBef>
                <a:spcPts val="480"/>
              </a:spcBef>
              <a:buClr>
                <a:schemeClr val="accent2"/>
              </a:buClr>
              <a:buSzPct val="85000"/>
              <a:buFont typeface="Courgette"/>
              <a:buChar char="O"/>
              <a:defRPr sz="2400" b="0" i="0" u="none" strike="noStrike" cap="none">
                <a:solidFill>
                  <a:schemeClr val="dk1"/>
                </a:solidFill>
                <a:latin typeface="Source Sans Pro"/>
                <a:ea typeface="Source Sans Pro"/>
                <a:cs typeface="Source Sans Pro"/>
                <a:sym typeface="Source Sans Pro"/>
              </a:defRPr>
            </a:lvl1pPr>
            <a:lvl2pPr marL="640080" marR="0" lvl="1" indent="-165735" algn="l" rtl="0">
              <a:spcBef>
                <a:spcPts val="440"/>
              </a:spcBef>
              <a:buClr>
                <a:schemeClr val="accent2"/>
              </a:buClr>
              <a:buSzPct val="85000"/>
              <a:buFont typeface="Courgette"/>
              <a:buChar char="O"/>
              <a:defRPr sz="2200" b="0" i="0" u="none" strike="noStrike" cap="none">
                <a:solidFill>
                  <a:schemeClr val="dk1"/>
                </a:solidFill>
                <a:latin typeface="Source Sans Pro"/>
                <a:ea typeface="Source Sans Pro"/>
                <a:cs typeface="Source Sans Pro"/>
                <a:sym typeface="Source Sans Pro"/>
              </a:defRPr>
            </a:lvl2pPr>
            <a:lvl3pPr marL="914400" marR="0" lvl="2" indent="-120650"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280160" marR="0" lvl="3" indent="-141605" algn="l" rtl="0">
              <a:spcBef>
                <a:spcPts val="360"/>
              </a:spcBef>
              <a:buClr>
                <a:schemeClr val="accent2"/>
              </a:buClr>
              <a:buSzPct val="85000"/>
              <a:buFont typeface="Courgette"/>
              <a:buChar char="O"/>
              <a:defRPr sz="1800" b="0" i="0" u="none" strike="noStrike" cap="none">
                <a:solidFill>
                  <a:schemeClr val="dk1"/>
                </a:solidFill>
                <a:latin typeface="Source Sans Pro"/>
                <a:ea typeface="Source Sans Pro"/>
                <a:cs typeface="Source Sans Pro"/>
                <a:sym typeface="Source Sans Pro"/>
              </a:defRPr>
            </a:lvl4pPr>
            <a:lvl5pPr marL="1645920" marR="0" lvl="4" indent="-14986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5pPr>
            <a:lvl6pPr marL="2011679" marR="0" lvl="5" indent="-14731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6pPr>
            <a:lvl7pPr marL="2377440" marR="0" lvl="6" indent="-14477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7pPr>
            <a:lvl8pPr marL="2743200" marR="0" lvl="7" indent="-14223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8pPr>
            <a:lvl9pPr marL="3108960" marR="0" lvl="8" indent="-15240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34656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nstantia"/>
              <a:buNone/>
              <a:defRPr sz="4400" b="0" i="0" u="none" strike="noStrike" cap="none">
                <a:solidFill>
                  <a:schemeClr val="dk1"/>
                </a:solidFill>
                <a:latin typeface="Constantia"/>
                <a:ea typeface="Constantia"/>
                <a:cs typeface="Constantia"/>
                <a:sym typeface="Constant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1" name="Shape 71"/>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72" name="Shape 72"/>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73" name="Shape 73"/>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465E9C"/>
                </a:solidFill>
              </a:rPr>
              <a:pPr algn="r">
                <a:buSzPct val="25000"/>
              </a:pPr>
              <a:t>‹#›</a:t>
            </a:fld>
            <a:endParaRPr lang="en-US">
              <a:solidFill>
                <a:srgbClr val="465E9C"/>
              </a:solidFill>
            </a:endParaRPr>
          </a:p>
        </p:txBody>
      </p:sp>
    </p:spTree>
    <p:extLst>
      <p:ext uri="{BB962C8B-B14F-4D97-AF65-F5344CB8AC3E}">
        <p14:creationId xmlns:p14="http://schemas.microsoft.com/office/powerpoint/2010/main" val="35505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4"/>
        <p:cNvGrpSpPr/>
        <p:nvPr/>
      </p:nvGrpSpPr>
      <p:grpSpPr>
        <a:xfrm>
          <a:off x="0" y="0"/>
          <a:ext cx="0" cy="0"/>
          <a:chOff x="0" y="0"/>
          <a:chExt cx="0" cy="0"/>
        </a:xfrm>
      </p:grpSpPr>
      <p:grpSp>
        <p:nvGrpSpPr>
          <p:cNvPr id="75" name="Shape 75"/>
          <p:cNvGrpSpPr/>
          <p:nvPr/>
        </p:nvGrpSpPr>
        <p:grpSpPr>
          <a:xfrm>
            <a:off x="0" y="0"/>
            <a:ext cx="9144000" cy="6858000"/>
            <a:chOff x="0" y="0"/>
            <a:chExt cx="9144000" cy="6858000"/>
          </a:xfrm>
        </p:grpSpPr>
        <p:sp>
          <p:nvSpPr>
            <p:cNvPr id="76" name="Shape 76"/>
            <p:cNvSpPr/>
            <p:nvPr/>
          </p:nvSpPr>
          <p:spPr>
            <a:xfrm>
              <a:off x="0" y="0"/>
              <a:ext cx="7162799"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77" name="Shape 77"/>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grpSp>
      <p:sp>
        <p:nvSpPr>
          <p:cNvPr id="78" name="Shape 78"/>
          <p:cNvSpPr/>
          <p:nvPr/>
        </p:nvSpPr>
        <p:spPr>
          <a:xfrm rot="10800000">
            <a:off x="632176" y="6058037"/>
            <a:ext cx="7721601" cy="537209"/>
          </a:xfrm>
          <a:custGeom>
            <a:avLst/>
            <a:gdLst/>
            <a:ahLst/>
            <a:cxnLst/>
            <a:rect l="0" t="0" r="0" b="0"/>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79" name="Shape 79"/>
          <p:cNvSpPr/>
          <p:nvPr/>
        </p:nvSpPr>
        <p:spPr>
          <a:xfrm rot="60000">
            <a:off x="4468872" y="605162"/>
            <a:ext cx="3788940" cy="5722295"/>
          </a:xfrm>
          <a:prstGeom prst="rect">
            <a:avLst/>
          </a:prstGeom>
          <a:solidFill>
            <a:schemeClr val="lt1"/>
          </a:solid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80" name="Shape 80"/>
          <p:cNvSpPr/>
          <p:nvPr/>
        </p:nvSpPr>
        <p:spPr>
          <a:xfrm rot="60000">
            <a:off x="4471415" y="603504"/>
            <a:ext cx="3788940" cy="5722295"/>
          </a:xfrm>
          <a:prstGeom prst="rect">
            <a:avLst/>
          </a:prstGeom>
          <a:blipFill rotWithShape="1">
            <a:blip r:embed="rId2">
              <a:alphaModFix amt="20000"/>
            </a:blip>
            <a:tile tx="0" ty="0" sx="100000" sy="100000" flip="none" algn="tl"/>
          </a:blip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81" name="Shape 81"/>
          <p:cNvSpPr/>
          <p:nvPr/>
        </p:nvSpPr>
        <p:spPr>
          <a:xfrm rot="-60000">
            <a:off x="749204" y="576868"/>
            <a:ext cx="3788940" cy="5722295"/>
          </a:xfrm>
          <a:prstGeom prst="rect">
            <a:avLst/>
          </a:prstGeom>
          <a:solidFill>
            <a:schemeClr val="lt1"/>
          </a:solid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82" name="Shape 82"/>
          <p:cNvSpPr/>
          <p:nvPr/>
        </p:nvSpPr>
        <p:spPr>
          <a:xfrm rot="-60000">
            <a:off x="749807" y="576072"/>
            <a:ext cx="3788940" cy="5722295"/>
          </a:xfrm>
          <a:prstGeom prst="rect">
            <a:avLst/>
          </a:prstGeom>
          <a:blipFill rotWithShape="1">
            <a:blip r:embed="rId2">
              <a:alphaModFix amt="20000"/>
            </a:blip>
            <a:tile tx="0" ty="0" sx="100000" sy="100000" flip="none" algn="tl"/>
          </a:blip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pic>
        <p:nvPicPr>
          <p:cNvPr id="83" name="Shape 83" descr="C:\Users\Administrator\Desktop\Pushpin Dev\Assets\pushpinLeft.png"/>
          <p:cNvPicPr preferRelativeResize="0"/>
          <p:nvPr/>
        </p:nvPicPr>
        <p:blipFill rotWithShape="1">
          <a:blip r:embed="rId3">
            <a:alphaModFix/>
          </a:blip>
          <a:srcRect/>
          <a:stretch/>
        </p:blipFill>
        <p:spPr>
          <a:xfrm rot="1435684">
            <a:off x="2371106" y="293953"/>
            <a:ext cx="567831" cy="567829"/>
          </a:xfrm>
          <a:prstGeom prst="rect">
            <a:avLst/>
          </a:prstGeom>
          <a:noFill/>
          <a:ln>
            <a:noFill/>
          </a:ln>
        </p:spPr>
      </p:pic>
      <p:pic>
        <p:nvPicPr>
          <p:cNvPr id="84" name="Shape 84" descr="C:\Users\Administrator\Desktop\Pushpin Dev\Assets\pushpinLeft.png"/>
          <p:cNvPicPr preferRelativeResize="0"/>
          <p:nvPr/>
        </p:nvPicPr>
        <p:blipFill rotWithShape="1">
          <a:blip r:embed="rId3">
            <a:alphaModFix/>
          </a:blip>
          <a:srcRect/>
          <a:stretch/>
        </p:blipFill>
        <p:spPr>
          <a:xfrm rot="4096196">
            <a:off x="6279647" y="333162"/>
            <a:ext cx="566927" cy="566927"/>
          </a:xfrm>
          <a:prstGeom prst="rect">
            <a:avLst/>
          </a:prstGeom>
          <a:noFill/>
          <a:ln>
            <a:noFill/>
          </a:ln>
        </p:spPr>
      </p:pic>
      <p:sp>
        <p:nvSpPr>
          <p:cNvPr id="85" name="Shape 85"/>
          <p:cNvSpPr txBox="1">
            <a:spLocks noGrp="1"/>
          </p:cNvSpPr>
          <p:nvPr>
            <p:ph type="title"/>
          </p:nvPr>
        </p:nvSpPr>
        <p:spPr>
          <a:xfrm rot="-60000">
            <a:off x="1108975" y="2020042"/>
            <a:ext cx="3064826" cy="1503037"/>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Constantia"/>
              <a:buNone/>
              <a:defRPr sz="2400" b="0" i="0" u="none" strike="noStrike" cap="none">
                <a:solidFill>
                  <a:schemeClr val="dk1"/>
                </a:solidFill>
                <a:latin typeface="Constantia"/>
                <a:ea typeface="Constantia"/>
                <a:cs typeface="Constantia"/>
                <a:sym typeface="Constant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6" name="Shape 86"/>
          <p:cNvSpPr txBox="1">
            <a:spLocks noGrp="1"/>
          </p:cNvSpPr>
          <p:nvPr>
            <p:ph type="body" idx="1"/>
          </p:nvPr>
        </p:nvSpPr>
        <p:spPr>
          <a:xfrm rot="60000">
            <a:off x="4854290" y="1150992"/>
            <a:ext cx="3020791" cy="4625489"/>
          </a:xfrm>
          <a:prstGeom prst="rect">
            <a:avLst/>
          </a:prstGeom>
          <a:noFill/>
          <a:ln>
            <a:noFill/>
          </a:ln>
        </p:spPr>
        <p:txBody>
          <a:bodyPr lIns="91425" tIns="91425" rIns="91425" bIns="91425" anchor="ctr" anchorCtr="0"/>
          <a:lstStyle>
            <a:lvl1pPr marL="274320" marR="0" lvl="0" indent="-155575" algn="l" rtl="0">
              <a:spcBef>
                <a:spcPts val="440"/>
              </a:spcBef>
              <a:buClr>
                <a:schemeClr val="accent2"/>
              </a:buClr>
              <a:buSzPct val="85000"/>
              <a:buFont typeface="Courgette"/>
              <a:buChar char="O"/>
              <a:defRPr sz="2200" b="0" i="0" u="none" strike="noStrike" cap="none">
                <a:solidFill>
                  <a:schemeClr val="dk1"/>
                </a:solidFill>
                <a:latin typeface="Source Sans Pro"/>
                <a:ea typeface="Source Sans Pro"/>
                <a:cs typeface="Source Sans Pro"/>
                <a:sym typeface="Source Sans Pro"/>
              </a:defRPr>
            </a:lvl1pPr>
            <a:lvl2pPr marL="640080" marR="0" lvl="1" indent="-176530"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2pPr>
            <a:lvl3pPr marL="914400" marR="0" lvl="2" indent="-131444" algn="l" rtl="0">
              <a:spcBef>
                <a:spcPts val="360"/>
              </a:spcBef>
              <a:buClr>
                <a:schemeClr val="accent2"/>
              </a:buClr>
              <a:buSzPct val="85000"/>
              <a:buFont typeface="Courgette"/>
              <a:buChar char="O"/>
              <a:defRPr sz="1800" b="0" i="0" u="none" strike="noStrike" cap="none">
                <a:solidFill>
                  <a:schemeClr val="dk1"/>
                </a:solidFill>
                <a:latin typeface="Source Sans Pro"/>
                <a:ea typeface="Source Sans Pro"/>
                <a:cs typeface="Source Sans Pro"/>
                <a:sym typeface="Source Sans Pro"/>
              </a:defRPr>
            </a:lvl3pPr>
            <a:lvl4pPr marL="1280160" marR="0" lvl="3" indent="-15240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4pPr>
            <a:lvl5pPr marL="1645920" marR="0" lvl="4" indent="-160655" algn="l" rtl="0">
              <a:spcBef>
                <a:spcPts val="280"/>
              </a:spcBef>
              <a:buClr>
                <a:schemeClr val="accent2"/>
              </a:buClr>
              <a:buSzPct val="85000"/>
              <a:buFont typeface="Courgette"/>
              <a:buChar char="O"/>
              <a:defRPr sz="1400" b="0" i="0" u="none" strike="noStrike" cap="none">
                <a:solidFill>
                  <a:schemeClr val="dk1"/>
                </a:solidFill>
                <a:latin typeface="Source Sans Pro"/>
                <a:ea typeface="Source Sans Pro"/>
                <a:cs typeface="Source Sans Pro"/>
                <a:sym typeface="Source Sans Pro"/>
              </a:defRPr>
            </a:lvl5pPr>
            <a:lvl6pPr marL="2011679" marR="0" lvl="5" indent="-125729"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6pPr>
            <a:lvl7pPr marL="2377440" marR="0" lvl="6" indent="-123189"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7pPr>
            <a:lvl8pPr marL="2743200" marR="0" lvl="7" indent="-120650"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8pPr>
            <a:lvl9pPr marL="3108960" marR="0" lvl="8" indent="-130810"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87" name="Shape 87"/>
          <p:cNvSpPr txBox="1">
            <a:spLocks noGrp="1"/>
          </p:cNvSpPr>
          <p:nvPr>
            <p:ph type="body" idx="2"/>
          </p:nvPr>
        </p:nvSpPr>
        <p:spPr>
          <a:xfrm rot="-60000">
            <a:off x="1148125" y="3623748"/>
            <a:ext cx="3048891" cy="2100399"/>
          </a:xfrm>
          <a:prstGeom prst="rect">
            <a:avLst/>
          </a:prstGeom>
          <a:noFill/>
          <a:ln>
            <a:noFill/>
          </a:ln>
        </p:spPr>
        <p:txBody>
          <a:bodyPr lIns="91425" tIns="91425" rIns="91425" bIns="91425" anchor="t" anchorCtr="0"/>
          <a:lstStyle>
            <a:lvl1pPr marL="0" marR="0" lvl="0" indent="0" algn="ctr" rtl="0">
              <a:spcBef>
                <a:spcPts val="320"/>
              </a:spcBef>
              <a:buClr>
                <a:schemeClr val="accent2"/>
              </a:buClr>
              <a:buFont typeface="Courgette"/>
              <a:buNone/>
              <a:defRPr sz="16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240"/>
              </a:spcBef>
              <a:buClr>
                <a:schemeClr val="accent2"/>
              </a:buClr>
              <a:buFont typeface="Courgette"/>
              <a:buNone/>
              <a:defRPr sz="12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200"/>
              </a:spcBef>
              <a:buClr>
                <a:schemeClr val="accent2"/>
              </a:buClr>
              <a:buFont typeface="Courgette"/>
              <a:buNone/>
              <a:defRPr sz="10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9pPr>
          </a:lstStyle>
          <a:p>
            <a:endParaRPr/>
          </a:p>
        </p:txBody>
      </p:sp>
      <p:sp>
        <p:nvSpPr>
          <p:cNvPr id="88" name="Shape 88"/>
          <p:cNvSpPr txBox="1">
            <a:spLocks noGrp="1"/>
          </p:cNvSpPr>
          <p:nvPr>
            <p:ph type="dt" idx="10"/>
          </p:nvPr>
        </p:nvSpPr>
        <p:spPr>
          <a:xfrm rot="60000">
            <a:off x="6341697" y="5885672"/>
            <a:ext cx="1213820" cy="365124"/>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89" name="Shape 89"/>
          <p:cNvSpPr txBox="1">
            <a:spLocks noGrp="1"/>
          </p:cNvSpPr>
          <p:nvPr>
            <p:ph type="ftr" idx="11"/>
          </p:nvPr>
        </p:nvSpPr>
        <p:spPr>
          <a:xfrm rot="-60000">
            <a:off x="914554" y="5829260"/>
            <a:ext cx="3522607" cy="365124"/>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90" name="Shape 90"/>
          <p:cNvSpPr txBox="1">
            <a:spLocks noGrp="1"/>
          </p:cNvSpPr>
          <p:nvPr>
            <p:ph type="sldNum" idx="12"/>
          </p:nvPr>
        </p:nvSpPr>
        <p:spPr>
          <a:xfrm rot="60000">
            <a:off x="7557313" y="5896961"/>
            <a:ext cx="554022" cy="3651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465E9C"/>
                </a:solidFill>
              </a:rPr>
              <a:pPr algn="r">
                <a:buSzPct val="25000"/>
              </a:pPr>
              <a:t>‹#›</a:t>
            </a:fld>
            <a:endParaRPr lang="en-US">
              <a:solidFill>
                <a:srgbClr val="465E9C"/>
              </a:solidFill>
            </a:endParaRPr>
          </a:p>
        </p:txBody>
      </p:sp>
    </p:spTree>
    <p:extLst>
      <p:ext uri="{BB962C8B-B14F-4D97-AF65-F5344CB8AC3E}">
        <p14:creationId xmlns:p14="http://schemas.microsoft.com/office/powerpoint/2010/main" val="182412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1"/>
        <p:cNvGrpSpPr/>
        <p:nvPr/>
      </p:nvGrpSpPr>
      <p:grpSpPr>
        <a:xfrm>
          <a:off x="0" y="0"/>
          <a:ext cx="0" cy="0"/>
          <a:chOff x="0" y="0"/>
          <a:chExt cx="0" cy="0"/>
        </a:xfrm>
      </p:grpSpPr>
      <p:grpSp>
        <p:nvGrpSpPr>
          <p:cNvPr id="92" name="Shape 92"/>
          <p:cNvGrpSpPr/>
          <p:nvPr/>
        </p:nvGrpSpPr>
        <p:grpSpPr>
          <a:xfrm>
            <a:off x="0" y="0"/>
            <a:ext cx="9144000" cy="6858000"/>
            <a:chOff x="0" y="0"/>
            <a:chExt cx="9144000" cy="6858000"/>
          </a:xfrm>
        </p:grpSpPr>
        <p:sp>
          <p:nvSpPr>
            <p:cNvPr id="93" name="Shape 93"/>
            <p:cNvSpPr/>
            <p:nvPr/>
          </p:nvSpPr>
          <p:spPr>
            <a:xfrm>
              <a:off x="0" y="0"/>
              <a:ext cx="7162799"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94" name="Shape 94"/>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grpSp>
      <p:sp>
        <p:nvSpPr>
          <p:cNvPr id="95" name="Shape 95"/>
          <p:cNvSpPr/>
          <p:nvPr/>
        </p:nvSpPr>
        <p:spPr>
          <a:xfrm rot="10800000">
            <a:off x="632176" y="6058037"/>
            <a:ext cx="7721601" cy="537209"/>
          </a:xfrm>
          <a:custGeom>
            <a:avLst/>
            <a:gdLst/>
            <a:ahLst/>
            <a:cxnLst/>
            <a:rect l="0" t="0" r="0" b="0"/>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96" name="Shape 96"/>
          <p:cNvSpPr/>
          <p:nvPr/>
        </p:nvSpPr>
        <p:spPr>
          <a:xfrm rot="-60000">
            <a:off x="749204" y="576868"/>
            <a:ext cx="3788940" cy="5722295"/>
          </a:xfrm>
          <a:prstGeom prst="rect">
            <a:avLst/>
          </a:prstGeom>
          <a:solidFill>
            <a:schemeClr val="lt1"/>
          </a:solid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97" name="Shape 97"/>
          <p:cNvSpPr/>
          <p:nvPr/>
        </p:nvSpPr>
        <p:spPr>
          <a:xfrm rot="-60000">
            <a:off x="745057" y="575768"/>
            <a:ext cx="3788940" cy="5722295"/>
          </a:xfrm>
          <a:prstGeom prst="rect">
            <a:avLst/>
          </a:prstGeom>
          <a:blipFill rotWithShape="1">
            <a:blip r:embed="rId2">
              <a:alphaModFix amt="20000"/>
            </a:blip>
            <a:tile tx="0" ty="0" sx="100000" sy="100000" flip="none" algn="tl"/>
          </a:blip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98" name="Shape 98"/>
          <p:cNvSpPr/>
          <p:nvPr/>
        </p:nvSpPr>
        <p:spPr>
          <a:xfrm rot="60000">
            <a:off x="4468872" y="605162"/>
            <a:ext cx="3788940" cy="5722295"/>
          </a:xfrm>
          <a:prstGeom prst="rect">
            <a:avLst/>
          </a:prstGeom>
          <a:solidFill>
            <a:schemeClr val="lt1"/>
          </a:solid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99" name="Shape 99"/>
          <p:cNvSpPr/>
          <p:nvPr/>
        </p:nvSpPr>
        <p:spPr>
          <a:xfrm rot="60000">
            <a:off x="4464768" y="603919"/>
            <a:ext cx="3788940" cy="5722295"/>
          </a:xfrm>
          <a:prstGeom prst="rect">
            <a:avLst/>
          </a:prstGeom>
          <a:blipFill rotWithShape="1">
            <a:blip r:embed="rId2">
              <a:alphaModFix amt="20000"/>
            </a:blip>
            <a:tile tx="0" ty="0" sx="100000" sy="100000" flip="none" algn="tl"/>
          </a:blip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pic>
        <p:nvPicPr>
          <p:cNvPr id="100" name="Shape 100" descr="C:\Users\Administrator\Desktop\Pushpin Dev\Assets\pushpinLeft.png"/>
          <p:cNvPicPr preferRelativeResize="0"/>
          <p:nvPr/>
        </p:nvPicPr>
        <p:blipFill rotWithShape="1">
          <a:blip r:embed="rId3">
            <a:alphaModFix/>
          </a:blip>
          <a:srcRect/>
          <a:stretch/>
        </p:blipFill>
        <p:spPr>
          <a:xfrm rot="1435684">
            <a:off x="2371106" y="293953"/>
            <a:ext cx="567831" cy="567829"/>
          </a:xfrm>
          <a:prstGeom prst="rect">
            <a:avLst/>
          </a:prstGeom>
          <a:noFill/>
          <a:ln>
            <a:noFill/>
          </a:ln>
        </p:spPr>
      </p:pic>
      <p:pic>
        <p:nvPicPr>
          <p:cNvPr id="101" name="Shape 101" descr="C:\Users\Administrator\Desktop\Pushpin Dev\Assets\pushpinLeft.png"/>
          <p:cNvPicPr preferRelativeResize="0"/>
          <p:nvPr/>
        </p:nvPicPr>
        <p:blipFill rotWithShape="1">
          <a:blip r:embed="rId3">
            <a:alphaModFix/>
          </a:blip>
          <a:srcRect/>
          <a:stretch/>
        </p:blipFill>
        <p:spPr>
          <a:xfrm rot="4096196">
            <a:off x="6279647" y="333162"/>
            <a:ext cx="566927" cy="566927"/>
          </a:xfrm>
          <a:prstGeom prst="rect">
            <a:avLst/>
          </a:prstGeom>
          <a:noFill/>
          <a:ln>
            <a:noFill/>
          </a:ln>
        </p:spPr>
      </p:pic>
      <p:sp>
        <p:nvSpPr>
          <p:cNvPr id="102" name="Shape 102"/>
          <p:cNvSpPr txBox="1">
            <a:spLocks noGrp="1"/>
          </p:cNvSpPr>
          <p:nvPr>
            <p:ph type="title"/>
          </p:nvPr>
        </p:nvSpPr>
        <p:spPr>
          <a:xfrm rot="-60000">
            <a:off x="1106423" y="2020824"/>
            <a:ext cx="3063239" cy="1499615"/>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Constantia"/>
              <a:buNone/>
              <a:defRPr sz="2400" b="0" i="0" u="none" strike="noStrike" cap="none">
                <a:solidFill>
                  <a:schemeClr val="dk1"/>
                </a:solidFill>
                <a:latin typeface="Constantia"/>
                <a:ea typeface="Constantia"/>
                <a:cs typeface="Constantia"/>
                <a:sym typeface="Constant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3" name="Shape 103"/>
          <p:cNvSpPr>
            <a:spLocks noGrp="1"/>
          </p:cNvSpPr>
          <p:nvPr>
            <p:ph type="pic" idx="2"/>
          </p:nvPr>
        </p:nvSpPr>
        <p:spPr>
          <a:xfrm rot="60000">
            <a:off x="4898615" y="1207271"/>
            <a:ext cx="2913862" cy="4539412"/>
          </a:xfrm>
          <a:prstGeom prst="rect">
            <a:avLst/>
          </a:prstGeom>
          <a:noFill/>
          <a:ln w="101600" cap="rnd" cmpd="sng">
            <a:solidFill>
              <a:srgbClr val="FFFFFF"/>
            </a:solidFill>
            <a:prstDash val="solid"/>
            <a:round/>
            <a:headEnd type="none" w="med" len="med"/>
            <a:tailEnd type="none" w="med" len="med"/>
          </a:ln>
          <a:effectLst>
            <a:outerShdw blurRad="88900" algn="tl" rotWithShape="0">
              <a:srgbClr val="000000">
                <a:alpha val="40000"/>
              </a:srgbClr>
            </a:outerShdw>
          </a:effectLst>
        </p:spPr>
        <p:txBody>
          <a:bodyPr lIns="91425" tIns="91425" rIns="91425" bIns="91425" anchor="t" anchorCtr="0"/>
          <a:lstStyle>
            <a:lvl1pPr marL="0" marR="0" lvl="0" indent="0" algn="l" rtl="0">
              <a:spcBef>
                <a:spcPts val="480"/>
              </a:spcBef>
              <a:buClr>
                <a:schemeClr val="accent2"/>
              </a:buClr>
              <a:buFont typeface="Courgette"/>
              <a:buNone/>
              <a:defRPr sz="24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560"/>
              </a:spcBef>
              <a:buClr>
                <a:schemeClr val="accent2"/>
              </a:buClr>
              <a:buFont typeface="Courgette"/>
              <a:buNone/>
              <a:defRPr sz="2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480"/>
              </a:spcBef>
              <a:buClr>
                <a:schemeClr val="accent2"/>
              </a:buClr>
              <a:buFont typeface="Courgette"/>
              <a:buNone/>
              <a:defRPr sz="24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400"/>
              </a:spcBef>
              <a:buClr>
                <a:schemeClr val="accent2"/>
              </a:buClr>
              <a:buFont typeface="Courgette"/>
              <a:buNone/>
              <a:defRPr sz="20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400"/>
              </a:spcBef>
              <a:buClr>
                <a:schemeClr val="accent2"/>
              </a:buClr>
              <a:buFont typeface="Courgette"/>
              <a:buNone/>
              <a:defRPr sz="20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400"/>
              </a:spcBef>
              <a:buClr>
                <a:schemeClr val="accent2"/>
              </a:buClr>
              <a:buFont typeface="Courgette"/>
              <a:buNone/>
              <a:defRPr sz="20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400"/>
              </a:spcBef>
              <a:buClr>
                <a:schemeClr val="accent2"/>
              </a:buClr>
              <a:buFont typeface="Courgette"/>
              <a:buNone/>
              <a:defRPr sz="20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400"/>
              </a:spcBef>
              <a:buClr>
                <a:schemeClr val="accent2"/>
              </a:buClr>
              <a:buFont typeface="Courgette"/>
              <a:buNone/>
              <a:defRPr sz="20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400"/>
              </a:spcBef>
              <a:buClr>
                <a:schemeClr val="accent2"/>
              </a:buClr>
              <a:buFont typeface="Courgette"/>
              <a:buNone/>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04" name="Shape 104"/>
          <p:cNvSpPr txBox="1">
            <a:spLocks noGrp="1"/>
          </p:cNvSpPr>
          <p:nvPr>
            <p:ph type="body" idx="1"/>
          </p:nvPr>
        </p:nvSpPr>
        <p:spPr>
          <a:xfrm rot="-60000">
            <a:off x="1152144" y="3621024"/>
            <a:ext cx="3044951" cy="2103119"/>
          </a:xfrm>
          <a:prstGeom prst="rect">
            <a:avLst/>
          </a:prstGeom>
          <a:noFill/>
          <a:ln>
            <a:noFill/>
          </a:ln>
        </p:spPr>
        <p:txBody>
          <a:bodyPr lIns="91425" tIns="91425" rIns="91425" bIns="91425" anchor="t" anchorCtr="0"/>
          <a:lstStyle>
            <a:lvl1pPr marL="0" marR="0" lvl="0" indent="0" algn="ctr" rtl="0">
              <a:spcBef>
                <a:spcPts val="320"/>
              </a:spcBef>
              <a:buClr>
                <a:schemeClr val="accent2"/>
              </a:buClr>
              <a:buFont typeface="Courgette"/>
              <a:buNone/>
              <a:defRPr sz="1600" b="0" i="0" u="none" strike="noStrike" cap="none">
                <a:solidFill>
                  <a:schemeClr val="dk1"/>
                </a:solidFill>
                <a:latin typeface="Source Sans Pro"/>
                <a:ea typeface="Source Sans Pro"/>
                <a:cs typeface="Source Sans Pro"/>
                <a:sym typeface="Source Sans Pro"/>
              </a:defRPr>
            </a:lvl1pPr>
            <a:lvl2pPr marL="457200" marR="0" lvl="1" indent="0" algn="l" rtl="0">
              <a:spcBef>
                <a:spcPts val="240"/>
              </a:spcBef>
              <a:buClr>
                <a:schemeClr val="accent2"/>
              </a:buClr>
              <a:buFont typeface="Courgette"/>
              <a:buNone/>
              <a:defRPr sz="12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200"/>
              </a:spcBef>
              <a:buClr>
                <a:schemeClr val="accent2"/>
              </a:buClr>
              <a:buFont typeface="Courgette"/>
              <a:buNone/>
              <a:defRPr sz="10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180"/>
              </a:spcBef>
              <a:buClr>
                <a:schemeClr val="accent2"/>
              </a:buClr>
              <a:buFont typeface="Courgette"/>
              <a:buNone/>
              <a:defRPr sz="900" b="0" i="0" u="none" strike="noStrike" cap="none">
                <a:solidFill>
                  <a:schemeClr val="dk1"/>
                </a:solidFill>
                <a:latin typeface="Source Sans Pro"/>
                <a:ea typeface="Source Sans Pro"/>
                <a:cs typeface="Source Sans Pro"/>
                <a:sym typeface="Source Sans Pro"/>
              </a:defRPr>
            </a:lvl9pPr>
          </a:lstStyle>
          <a:p>
            <a:endParaRPr/>
          </a:p>
        </p:txBody>
      </p:sp>
      <p:sp>
        <p:nvSpPr>
          <p:cNvPr id="105" name="Shape 105"/>
          <p:cNvSpPr txBox="1">
            <a:spLocks noGrp="1"/>
          </p:cNvSpPr>
          <p:nvPr>
            <p:ph type="dt" idx="10"/>
          </p:nvPr>
        </p:nvSpPr>
        <p:spPr>
          <a:xfrm rot="60000">
            <a:off x="6345935" y="5888736"/>
            <a:ext cx="1213820" cy="365124"/>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106" name="Shape 106"/>
          <p:cNvSpPr txBox="1">
            <a:spLocks noGrp="1"/>
          </p:cNvSpPr>
          <p:nvPr>
            <p:ph type="ftr" idx="11"/>
          </p:nvPr>
        </p:nvSpPr>
        <p:spPr>
          <a:xfrm rot="-60000">
            <a:off x="914569" y="5831036"/>
            <a:ext cx="3319042" cy="365124"/>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solidFill>
                <a:srgbClr val="465E9C"/>
              </a:solidFill>
            </a:endParaRPr>
          </a:p>
        </p:txBody>
      </p:sp>
      <p:sp>
        <p:nvSpPr>
          <p:cNvPr id="107" name="Shape 107"/>
          <p:cNvSpPr txBox="1">
            <a:spLocks noGrp="1"/>
          </p:cNvSpPr>
          <p:nvPr>
            <p:ph type="sldNum" idx="12"/>
          </p:nvPr>
        </p:nvSpPr>
        <p:spPr>
          <a:xfrm rot="60000">
            <a:off x="7562088" y="5900025"/>
            <a:ext cx="554022" cy="3651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a:solidFill>
                  <a:srgbClr val="465E9C"/>
                </a:solidFill>
              </a:rPr>
              <a:pPr algn="r">
                <a:buSzPct val="25000"/>
              </a:pPr>
              <a:t>‹#›</a:t>
            </a:fld>
            <a:endParaRPr lang="en-US">
              <a:solidFill>
                <a:srgbClr val="465E9C"/>
              </a:solidFill>
            </a:endParaRPr>
          </a:p>
        </p:txBody>
      </p:sp>
    </p:spTree>
    <p:extLst>
      <p:ext uri="{BB962C8B-B14F-4D97-AF65-F5344CB8AC3E}">
        <p14:creationId xmlns:p14="http://schemas.microsoft.com/office/powerpoint/2010/main" val="112074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grpSp>
        <p:nvGrpSpPr>
          <p:cNvPr id="10" name="Shape 10"/>
          <p:cNvGrpSpPr/>
          <p:nvPr/>
        </p:nvGrpSpPr>
        <p:grpSpPr>
          <a:xfrm>
            <a:off x="0" y="0"/>
            <a:ext cx="9144000" cy="6858000"/>
            <a:chOff x="0" y="0"/>
            <a:chExt cx="9144000" cy="6858000"/>
          </a:xfrm>
        </p:grpSpPr>
        <p:sp>
          <p:nvSpPr>
            <p:cNvPr id="11" name="Shape 11"/>
            <p:cNvSpPr/>
            <p:nvPr/>
          </p:nvSpPr>
          <p:spPr>
            <a:xfrm>
              <a:off x="0" y="0"/>
              <a:ext cx="7162799"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12" name="Shape 12"/>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grpSp>
      <p:sp>
        <p:nvSpPr>
          <p:cNvPr id="13" name="Shape 13"/>
          <p:cNvSpPr/>
          <p:nvPr/>
        </p:nvSpPr>
        <p:spPr>
          <a:xfrm rot="10800000">
            <a:off x="628649" y="6069329"/>
            <a:ext cx="7920990" cy="537209"/>
          </a:xfrm>
          <a:custGeom>
            <a:avLst/>
            <a:gdLst/>
            <a:ahLst/>
            <a:cxnLst/>
            <a:rect l="0" t="0" r="0" b="0"/>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14" name="Shape 14"/>
          <p:cNvSpPr/>
          <p:nvPr/>
        </p:nvSpPr>
        <p:spPr>
          <a:xfrm>
            <a:off x="731520" y="575310"/>
            <a:ext cx="7696199" cy="5714999"/>
          </a:xfrm>
          <a:prstGeom prst="rect">
            <a:avLst/>
          </a:prstGeom>
          <a:solidFill>
            <a:srgbClr val="FEFEFE"/>
          </a:solid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sp>
        <p:nvSpPr>
          <p:cNvPr id="15" name="Shape 15"/>
          <p:cNvSpPr/>
          <p:nvPr/>
        </p:nvSpPr>
        <p:spPr>
          <a:xfrm>
            <a:off x="731520" y="576072"/>
            <a:ext cx="7696199" cy="5714999"/>
          </a:xfrm>
          <a:prstGeom prst="rect">
            <a:avLst/>
          </a:prstGeom>
          <a:blipFill rotWithShape="1">
            <a:blip r:embed="rId14">
              <a:alphaModFix amt="20000"/>
            </a:blip>
            <a:tile tx="0" ty="0" sx="100000" sy="100000" flip="none" algn="tl"/>
          </a:blipFill>
          <a:ln>
            <a:noFill/>
          </a:ln>
          <a:effectLst>
            <a:outerShdw blurRad="101599" dist="50800" dir="5400000" algn="t" rotWithShape="0">
              <a:srgbClr val="000000">
                <a:alpha val="20000"/>
              </a:srgbClr>
            </a:outerShdw>
          </a:effectLst>
        </p:spPr>
        <p:txBody>
          <a:bodyPr lIns="91425" tIns="45700" rIns="91425" bIns="45700" anchor="ctr" anchorCtr="0">
            <a:noAutofit/>
          </a:bodyPr>
          <a:lstStyle/>
          <a:p>
            <a:pPr algn="ctr"/>
            <a:endParaRPr kern="0">
              <a:solidFill>
                <a:srgbClr val="FFFFFF"/>
              </a:solidFill>
              <a:latin typeface="Source Sans Pro"/>
              <a:ea typeface="Source Sans Pro"/>
              <a:cs typeface="Source Sans Pro"/>
              <a:sym typeface="Source Sans Pro"/>
            </a:endParaRPr>
          </a:p>
        </p:txBody>
      </p:sp>
      <p:pic>
        <p:nvPicPr>
          <p:cNvPr id="16" name="Shape 16" descr="C:\Users\Administrator\Desktop\Pushpin Dev\Assets\pushpinLeft.png"/>
          <p:cNvPicPr preferRelativeResize="0"/>
          <p:nvPr/>
        </p:nvPicPr>
        <p:blipFill rotWithShape="1">
          <a:blip r:embed="rId15">
            <a:alphaModFix/>
          </a:blip>
          <a:srcRect/>
          <a:stretch/>
        </p:blipFill>
        <p:spPr>
          <a:xfrm rot="1435684">
            <a:off x="543741" y="273091"/>
            <a:ext cx="567831" cy="567829"/>
          </a:xfrm>
          <a:prstGeom prst="rect">
            <a:avLst/>
          </a:prstGeom>
          <a:noFill/>
          <a:ln>
            <a:noFill/>
          </a:ln>
        </p:spPr>
      </p:pic>
      <p:pic>
        <p:nvPicPr>
          <p:cNvPr id="17" name="Shape 17" descr="C:\Users\Administrator\Desktop\Pushpin Dev\Assets\pushpinLeft.png"/>
          <p:cNvPicPr preferRelativeResize="0"/>
          <p:nvPr/>
        </p:nvPicPr>
        <p:blipFill rotWithShape="1">
          <a:blip r:embed="rId15">
            <a:alphaModFix/>
          </a:blip>
          <a:srcRect/>
          <a:stretch/>
        </p:blipFill>
        <p:spPr>
          <a:xfrm rot="4096196">
            <a:off x="8115079" y="298162"/>
            <a:ext cx="566927" cy="566927"/>
          </a:xfrm>
          <a:prstGeom prst="rect">
            <a:avLst/>
          </a:prstGeom>
          <a:noFill/>
          <a:ln>
            <a:noFill/>
          </a:ln>
        </p:spPr>
      </p:pic>
      <p:sp>
        <p:nvSpPr>
          <p:cNvPr id="18" name="Shape 18"/>
          <p:cNvSpPr txBox="1">
            <a:spLocks noGrp="1"/>
          </p:cNvSpPr>
          <p:nvPr>
            <p:ph type="title"/>
          </p:nvPr>
        </p:nvSpPr>
        <p:spPr>
          <a:xfrm>
            <a:off x="1095023" y="817581"/>
            <a:ext cx="6965244" cy="120248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nstantia"/>
              <a:buNone/>
              <a:defRPr sz="4400" b="0" i="0" u="none" strike="noStrike" cap="none">
                <a:solidFill>
                  <a:schemeClr val="dk1"/>
                </a:solidFill>
                <a:latin typeface="Constantia"/>
                <a:ea typeface="Constantia"/>
                <a:cs typeface="Constantia"/>
                <a:sym typeface="Constant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9" name="Shape 19"/>
          <p:cNvSpPr txBox="1">
            <a:spLocks noGrp="1"/>
          </p:cNvSpPr>
          <p:nvPr>
            <p:ph type="body" idx="1"/>
          </p:nvPr>
        </p:nvSpPr>
        <p:spPr>
          <a:xfrm>
            <a:off x="1463040" y="2119257"/>
            <a:ext cx="6196404" cy="3603812"/>
          </a:xfrm>
          <a:prstGeom prst="rect">
            <a:avLst/>
          </a:prstGeom>
          <a:noFill/>
          <a:ln>
            <a:noFill/>
          </a:ln>
        </p:spPr>
        <p:txBody>
          <a:bodyPr lIns="91425" tIns="91425" rIns="91425" bIns="91425" anchor="t" anchorCtr="0"/>
          <a:lstStyle>
            <a:lvl1pPr marL="274320" marR="0" lvl="0" indent="-144780" algn="l" rtl="0">
              <a:spcBef>
                <a:spcPts val="480"/>
              </a:spcBef>
              <a:buClr>
                <a:schemeClr val="accent2"/>
              </a:buClr>
              <a:buSzPct val="85000"/>
              <a:buFont typeface="Courgette"/>
              <a:buChar char="O"/>
              <a:defRPr sz="2400" b="0" i="0" u="none" strike="noStrike" cap="none">
                <a:solidFill>
                  <a:schemeClr val="dk1"/>
                </a:solidFill>
                <a:latin typeface="Source Sans Pro"/>
                <a:ea typeface="Source Sans Pro"/>
                <a:cs typeface="Source Sans Pro"/>
                <a:sym typeface="Source Sans Pro"/>
              </a:defRPr>
            </a:lvl1pPr>
            <a:lvl2pPr marL="640080" marR="0" lvl="1" indent="-165735" algn="l" rtl="0">
              <a:spcBef>
                <a:spcPts val="440"/>
              </a:spcBef>
              <a:buClr>
                <a:schemeClr val="accent2"/>
              </a:buClr>
              <a:buSzPct val="85000"/>
              <a:buFont typeface="Courgette"/>
              <a:buChar char="O"/>
              <a:defRPr sz="2200" b="0" i="0" u="none" strike="noStrike" cap="none">
                <a:solidFill>
                  <a:schemeClr val="dk1"/>
                </a:solidFill>
                <a:latin typeface="Source Sans Pro"/>
                <a:ea typeface="Source Sans Pro"/>
                <a:cs typeface="Source Sans Pro"/>
                <a:sym typeface="Source Sans Pro"/>
              </a:defRPr>
            </a:lvl2pPr>
            <a:lvl3pPr marL="914400" marR="0" lvl="2" indent="-120650" algn="l" rtl="0">
              <a:spcBef>
                <a:spcPts val="400"/>
              </a:spcBef>
              <a:buClr>
                <a:schemeClr val="accent2"/>
              </a:buClr>
              <a:buSzPct val="850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280160" marR="0" lvl="3" indent="-141605" algn="l" rtl="0">
              <a:spcBef>
                <a:spcPts val="360"/>
              </a:spcBef>
              <a:buClr>
                <a:schemeClr val="accent2"/>
              </a:buClr>
              <a:buSzPct val="85000"/>
              <a:buFont typeface="Courgette"/>
              <a:buChar char="O"/>
              <a:defRPr sz="1800" b="0" i="0" u="none" strike="noStrike" cap="none">
                <a:solidFill>
                  <a:schemeClr val="dk1"/>
                </a:solidFill>
                <a:latin typeface="Source Sans Pro"/>
                <a:ea typeface="Source Sans Pro"/>
                <a:cs typeface="Source Sans Pro"/>
                <a:sym typeface="Source Sans Pro"/>
              </a:defRPr>
            </a:lvl4pPr>
            <a:lvl5pPr marL="1645920" marR="0" lvl="4" indent="-14986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5pPr>
            <a:lvl6pPr marL="2011679" marR="0" lvl="5" indent="-14731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6pPr>
            <a:lvl7pPr marL="2377440" marR="0" lvl="6" indent="-14477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7pPr>
            <a:lvl8pPr marL="2743200" marR="0" lvl="7" indent="-142239"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8pPr>
            <a:lvl9pPr marL="3108960" marR="0" lvl="8" indent="-152400" algn="l" rtl="0">
              <a:spcBef>
                <a:spcPts val="320"/>
              </a:spcBef>
              <a:buClr>
                <a:schemeClr val="accent2"/>
              </a:buClr>
              <a:buSzPct val="8500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20" name="Shape 20"/>
          <p:cNvSpPr txBox="1">
            <a:spLocks noGrp="1"/>
          </p:cNvSpPr>
          <p:nvPr>
            <p:ph type="dt" idx="10"/>
          </p:nvPr>
        </p:nvSpPr>
        <p:spPr>
          <a:xfrm>
            <a:off x="6454587" y="5809151"/>
            <a:ext cx="1213820"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kern="0">
              <a:solidFill>
                <a:srgbClr val="465E9C"/>
              </a:solidFill>
            </a:endParaRPr>
          </a:p>
        </p:txBody>
      </p:sp>
      <p:sp>
        <p:nvSpPr>
          <p:cNvPr id="21" name="Shape 21"/>
          <p:cNvSpPr txBox="1">
            <a:spLocks noGrp="1"/>
          </p:cNvSpPr>
          <p:nvPr>
            <p:ph type="ftr" idx="11"/>
          </p:nvPr>
        </p:nvSpPr>
        <p:spPr>
          <a:xfrm>
            <a:off x="914400" y="5809151"/>
            <a:ext cx="5540187" cy="365125"/>
          </a:xfrm>
          <a:prstGeom prst="rect">
            <a:avLst/>
          </a:prstGeom>
          <a:noFill/>
          <a:ln>
            <a:noFill/>
          </a:ln>
        </p:spPr>
        <p:txBody>
          <a:bodyPr lIns="91425" tIns="91425" rIns="91425" bIns="91425" anchor="ctr" anchorCtr="0"/>
          <a:lstStyle>
            <a:lvl1pPr marL="0" marR="0" lvl="0" indent="0" algn="l" rtl="0">
              <a:spcBef>
                <a:spcPts val="0"/>
              </a:spcBef>
              <a:buNone/>
              <a:defRPr sz="1400" b="0" i="0" u="none" strike="noStrike" cap="none">
                <a:solidFill>
                  <a:schemeClr val="dk2"/>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kern="0">
              <a:solidFill>
                <a:srgbClr val="465E9C"/>
              </a:solidFill>
            </a:endParaRPr>
          </a:p>
        </p:txBody>
      </p:sp>
      <p:sp>
        <p:nvSpPr>
          <p:cNvPr id="22" name="Shape 22"/>
          <p:cNvSpPr txBox="1">
            <a:spLocks noGrp="1"/>
          </p:cNvSpPr>
          <p:nvPr>
            <p:ph type="sldNum" idx="12"/>
          </p:nvPr>
        </p:nvSpPr>
        <p:spPr>
          <a:xfrm>
            <a:off x="7670202" y="5809151"/>
            <a:ext cx="554023"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400" kern="0">
                <a:solidFill>
                  <a:srgbClr val="465E9C"/>
                </a:solidFill>
                <a:ea typeface="Arial"/>
                <a:cs typeface="Arial"/>
                <a:sym typeface="Arial"/>
              </a:rPr>
              <a:pPr algn="r">
                <a:buSzPct val="25000"/>
              </a:pPr>
              <a:t>‹#›</a:t>
            </a:fld>
            <a:endParaRPr lang="en-US" sz="1400" kern="0">
              <a:solidFill>
                <a:srgbClr val="465E9C"/>
              </a:solidFill>
              <a:ea typeface="Arial"/>
              <a:cs typeface="Arial"/>
              <a:sym typeface="Arial"/>
            </a:endParaRPr>
          </a:p>
        </p:txBody>
      </p:sp>
    </p:spTree>
    <p:extLst>
      <p:ext uri="{BB962C8B-B14F-4D97-AF65-F5344CB8AC3E}">
        <p14:creationId xmlns:p14="http://schemas.microsoft.com/office/powerpoint/2010/main" val="420562611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ctrTitle"/>
          </p:nvPr>
        </p:nvSpPr>
        <p:spPr>
          <a:xfrm>
            <a:off x="1295400" y="762000"/>
            <a:ext cx="6553200" cy="3505200"/>
          </a:xfrm>
          <a:prstGeom prst="rect">
            <a:avLst/>
          </a:prstGeom>
          <a:noFill/>
          <a:ln>
            <a:noFill/>
          </a:ln>
        </p:spPr>
        <p:txBody>
          <a:bodyPr lIns="91425" tIns="45700" rIns="91425" bIns="45700" anchor="b" anchorCtr="0">
            <a:noAutofit/>
          </a:bodyPr>
          <a:lstStyle/>
          <a:p>
            <a:pPr marL="0" marR="0" lvl="0" indent="0" algn="ctr" rtl="0">
              <a:spcBef>
                <a:spcPts val="0"/>
              </a:spcBef>
              <a:buClr>
                <a:schemeClr val="dk1"/>
              </a:buClr>
              <a:buSzPct val="25000"/>
              <a:buFont typeface="Constantia"/>
              <a:buNone/>
            </a:pPr>
            <a:r>
              <a:rPr lang="en-US" sz="3200" b="1" i="0" u="sng" strike="noStrike" cap="none">
                <a:solidFill>
                  <a:schemeClr val="dk1"/>
                </a:solidFill>
                <a:latin typeface="Constantia"/>
                <a:ea typeface="Constantia"/>
                <a:cs typeface="Constantia"/>
                <a:sym typeface="Constantia"/>
              </a:rPr>
              <a:t>Continuum of Growth:</a:t>
            </a:r>
            <a:br>
              <a:rPr lang="en-US" sz="3200" b="1" i="0" u="sng" strike="noStrike" cap="none">
                <a:solidFill>
                  <a:schemeClr val="dk1"/>
                </a:solidFill>
                <a:latin typeface="Constantia"/>
                <a:ea typeface="Constantia"/>
                <a:cs typeface="Constantia"/>
                <a:sym typeface="Constantia"/>
              </a:rPr>
            </a:br>
            <a:r>
              <a:rPr lang="en-US" sz="3200" b="1" i="0" u="none" strike="noStrike" cap="none">
                <a:solidFill>
                  <a:schemeClr val="dk1"/>
                </a:solidFill>
                <a:latin typeface="Constantia"/>
                <a:ea typeface="Constantia"/>
                <a:cs typeface="Constantia"/>
                <a:sym typeface="Constantia"/>
              </a:rPr>
              <a:t>Applying Thinking Strategies Across Content to Deepen Understanding/Teaching Thinking Strategies to Build Understanding.  </a:t>
            </a:r>
          </a:p>
        </p:txBody>
      </p:sp>
      <p:sp>
        <p:nvSpPr>
          <p:cNvPr id="312" name="Shape 312"/>
          <p:cNvSpPr txBox="1">
            <a:spLocks noGrp="1"/>
          </p:cNvSpPr>
          <p:nvPr>
            <p:ph type="subTitle" idx="1"/>
          </p:nvPr>
        </p:nvSpPr>
        <p:spPr>
          <a:xfrm>
            <a:off x="1727200" y="4343400"/>
            <a:ext cx="5712178" cy="917221"/>
          </a:xfrm>
          <a:prstGeom prst="rect">
            <a:avLst/>
          </a:prstGeom>
          <a:noFill/>
          <a:ln>
            <a:noFill/>
          </a:ln>
        </p:spPr>
        <p:txBody>
          <a:bodyPr lIns="91425" tIns="45700" rIns="91425" bIns="45700" anchor="t" anchorCtr="0">
            <a:noAutofit/>
          </a:bodyPr>
          <a:lstStyle/>
          <a:p>
            <a:pPr marL="0" marR="0" lvl="0" indent="0" algn="ctr" rtl="0">
              <a:spcBef>
                <a:spcPts val="0"/>
              </a:spcBef>
              <a:buClr>
                <a:schemeClr val="accent2"/>
              </a:buClr>
              <a:buSzPct val="25000"/>
              <a:buFont typeface="Courgette"/>
              <a:buNone/>
            </a:pPr>
            <a:r>
              <a:rPr lang="en-US" sz="3200" b="1" i="0" u="none" strike="noStrike" cap="none">
                <a:solidFill>
                  <a:schemeClr val="dk2"/>
                </a:solidFill>
                <a:latin typeface="Source Sans Pro"/>
                <a:ea typeface="Source Sans Pro"/>
                <a:cs typeface="Source Sans Pro"/>
                <a:sym typeface="Source Sans Pro"/>
              </a:rPr>
              <a:t>4</a:t>
            </a:r>
            <a:r>
              <a:rPr lang="en-US" sz="3200" b="1" i="0" u="none" strike="noStrike" cap="none" baseline="30000">
                <a:solidFill>
                  <a:schemeClr val="dk2"/>
                </a:solidFill>
                <a:latin typeface="Source Sans Pro"/>
                <a:ea typeface="Source Sans Pro"/>
                <a:cs typeface="Source Sans Pro"/>
                <a:sym typeface="Source Sans Pro"/>
              </a:rPr>
              <a:t>th</a:t>
            </a:r>
            <a:r>
              <a:rPr lang="en-US" sz="3200" b="1" i="0" u="none" strike="noStrike" cap="none">
                <a:solidFill>
                  <a:schemeClr val="dk2"/>
                </a:solidFill>
                <a:latin typeface="Source Sans Pro"/>
                <a:ea typeface="Source Sans Pro"/>
                <a:cs typeface="Source Sans Pro"/>
                <a:sym typeface="Source Sans Pro"/>
              </a:rPr>
              <a:t> Grade/ELA -Lori Tabor</a:t>
            </a:r>
          </a:p>
        </p:txBody>
      </p:sp>
      <p:sp>
        <p:nvSpPr>
          <p:cNvPr id="313" name="Shape 313"/>
          <p:cNvSpPr txBox="1"/>
          <p:nvPr/>
        </p:nvSpPr>
        <p:spPr>
          <a:xfrm>
            <a:off x="0" y="0"/>
            <a:ext cx="3000000" cy="3000000"/>
          </a:xfrm>
          <a:prstGeom prst="rect">
            <a:avLst/>
          </a:prstGeom>
          <a:noFill/>
          <a:ln>
            <a:noFill/>
          </a:ln>
        </p:spPr>
        <p:txBody>
          <a:bodyPr lIns="91425" tIns="91425" rIns="91425" bIns="91425" anchor="ctr" anchorCtr="0">
            <a:noAutofit/>
          </a:bodyPr>
          <a:lstStyle/>
          <a:p>
            <a:r>
              <a:rPr lang="en-US" sz="1400" kern="0">
                <a:solidFill>
                  <a:srgbClr val="000000"/>
                </a:solidFill>
                <a:cs typeface="Arial"/>
                <a:sym typeface="Arial"/>
              </a:rPr>
              <a:t> </a:t>
            </a:r>
          </a:p>
        </p:txBody>
      </p:sp>
      <p:sp>
        <p:nvSpPr>
          <p:cNvPr id="314" name="Shape 314"/>
          <p:cNvSpPr txBox="1"/>
          <p:nvPr/>
        </p:nvSpPr>
        <p:spPr>
          <a:xfrm>
            <a:off x="152400" y="152400"/>
            <a:ext cx="3000000" cy="3000000"/>
          </a:xfrm>
          <a:prstGeom prst="rect">
            <a:avLst/>
          </a:prstGeom>
          <a:noFill/>
          <a:ln>
            <a:noFill/>
          </a:ln>
        </p:spPr>
        <p:txBody>
          <a:bodyPr lIns="91425" tIns="91425" rIns="91425" bIns="91425" anchor="ctr" anchorCtr="0">
            <a:noAutofit/>
          </a:bodyPr>
          <a:lstStyle/>
          <a:p>
            <a:r>
              <a:rPr lang="en-US" sz="1400" kern="0">
                <a:solidFill>
                  <a:srgbClr val="000000"/>
                </a:solidFill>
                <a:cs typeface="Arial"/>
                <a:sym typeface="Arial"/>
              </a:rPr>
              <a:t> </a:t>
            </a:r>
          </a:p>
        </p:txBody>
      </p:sp>
    </p:spTree>
    <p:extLst>
      <p:ext uri="{BB962C8B-B14F-4D97-AF65-F5344CB8AC3E}">
        <p14:creationId xmlns:p14="http://schemas.microsoft.com/office/powerpoint/2010/main" val="322370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nstantia"/>
              <a:buNone/>
            </a:pPr>
            <a:r>
              <a:rPr lang="en-US" sz="6600" b="0" i="0" u="sng" strike="noStrike" cap="none">
                <a:solidFill>
                  <a:schemeClr val="dk1"/>
                </a:solidFill>
                <a:latin typeface="Constantia"/>
                <a:ea typeface="Constantia"/>
                <a:cs typeface="Constantia"/>
                <a:sym typeface="Constantia"/>
              </a:rPr>
              <a:t>Centers</a:t>
            </a:r>
          </a:p>
        </p:txBody>
      </p:sp>
      <p:sp>
        <p:nvSpPr>
          <p:cNvPr id="320" name="Shape 320"/>
          <p:cNvSpPr txBox="1">
            <a:spLocks noGrp="1"/>
          </p:cNvSpPr>
          <p:nvPr>
            <p:ph type="body" idx="1"/>
          </p:nvPr>
        </p:nvSpPr>
        <p:spPr>
          <a:xfrm>
            <a:off x="1463040" y="2119257"/>
            <a:ext cx="6196404" cy="3603812"/>
          </a:xfrm>
          <a:prstGeom prst="rect">
            <a:avLst/>
          </a:prstGeom>
          <a:noFill/>
          <a:ln>
            <a:noFill/>
          </a:ln>
        </p:spPr>
        <p:txBody>
          <a:bodyPr lIns="91425" tIns="45700" rIns="91425" bIns="45700" anchor="t" anchorCtr="0">
            <a:noAutofit/>
          </a:bodyPr>
          <a:lstStyle/>
          <a:p>
            <a:pPr marL="274320" marR="0" lvl="0" indent="-274320" algn="ctr" rtl="0">
              <a:spcBef>
                <a:spcPts val="0"/>
              </a:spcBef>
              <a:spcAft>
                <a:spcPts val="0"/>
              </a:spcAft>
              <a:buClr>
                <a:schemeClr val="accent2"/>
              </a:buClr>
              <a:buSzPct val="85000"/>
              <a:buFont typeface="Courgette"/>
              <a:buChar char="O"/>
            </a:pPr>
            <a:r>
              <a:rPr lang="en-US" sz="4400" b="0" i="0" u="none" strike="noStrike" cap="none">
                <a:solidFill>
                  <a:schemeClr val="dk1"/>
                </a:solidFill>
                <a:latin typeface="Source Sans Pro"/>
                <a:ea typeface="Source Sans Pro"/>
                <a:cs typeface="Source Sans Pro"/>
                <a:sym typeface="Source Sans Pro"/>
              </a:rPr>
              <a:t>Teacher Station</a:t>
            </a:r>
          </a:p>
          <a:p>
            <a:pPr marL="274320" marR="0" lvl="0" indent="-274320" algn="ctr" rtl="0">
              <a:spcBef>
                <a:spcPts val="880"/>
              </a:spcBef>
              <a:spcAft>
                <a:spcPts val="0"/>
              </a:spcAft>
              <a:buClr>
                <a:schemeClr val="accent2"/>
              </a:buClr>
              <a:buSzPct val="85000"/>
              <a:buFont typeface="Courgette"/>
              <a:buChar char="O"/>
            </a:pPr>
            <a:r>
              <a:rPr lang="en-US" sz="4400" b="0" i="0" u="none" strike="noStrike" cap="none">
                <a:solidFill>
                  <a:schemeClr val="dk1"/>
                </a:solidFill>
                <a:latin typeface="Source Sans Pro"/>
                <a:ea typeface="Source Sans Pro"/>
                <a:cs typeface="Source Sans Pro"/>
                <a:sym typeface="Source Sans Pro"/>
              </a:rPr>
              <a:t>Vocabulary </a:t>
            </a:r>
          </a:p>
          <a:p>
            <a:pPr marL="274320" marR="0" lvl="0" indent="-274320" algn="ctr" rtl="0">
              <a:spcBef>
                <a:spcPts val="880"/>
              </a:spcBef>
              <a:spcAft>
                <a:spcPts val="0"/>
              </a:spcAft>
              <a:buClr>
                <a:schemeClr val="accent2"/>
              </a:buClr>
              <a:buSzPct val="85000"/>
              <a:buFont typeface="Courgette"/>
              <a:buChar char="O"/>
            </a:pPr>
            <a:r>
              <a:rPr lang="en-US" sz="4400" b="0" i="0" u="none" strike="noStrike" cap="none">
                <a:solidFill>
                  <a:schemeClr val="dk1"/>
                </a:solidFill>
                <a:latin typeface="Source Sans Pro"/>
                <a:ea typeface="Source Sans Pro"/>
                <a:cs typeface="Source Sans Pro"/>
                <a:sym typeface="Source Sans Pro"/>
              </a:rPr>
              <a:t>Read to Self </a:t>
            </a:r>
          </a:p>
          <a:p>
            <a:pPr marL="274320" marR="0" lvl="0" indent="-274320" algn="ctr" rtl="0">
              <a:spcBef>
                <a:spcPts val="880"/>
              </a:spcBef>
              <a:buClr>
                <a:schemeClr val="accent2"/>
              </a:buClr>
              <a:buSzPct val="85000"/>
              <a:buFont typeface="Courgette"/>
              <a:buChar char="O"/>
            </a:pPr>
            <a:r>
              <a:rPr lang="en-US" sz="4400" b="0" i="0" u="none" strike="noStrike" cap="none">
                <a:solidFill>
                  <a:schemeClr val="dk1"/>
                </a:solidFill>
                <a:latin typeface="Source Sans Pro"/>
                <a:ea typeface="Source Sans Pro"/>
                <a:cs typeface="Source Sans Pro"/>
                <a:sym typeface="Source Sans Pro"/>
              </a:rPr>
              <a:t>Read to Write </a:t>
            </a:r>
          </a:p>
        </p:txBody>
      </p:sp>
    </p:spTree>
    <p:extLst>
      <p:ext uri="{BB962C8B-B14F-4D97-AF65-F5344CB8AC3E}">
        <p14:creationId xmlns:p14="http://schemas.microsoft.com/office/powerpoint/2010/main" val="116501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095023" y="817581"/>
            <a:ext cx="6965244" cy="12024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nstantia"/>
              <a:buNone/>
            </a:pPr>
            <a:r>
              <a:rPr lang="en-US" sz="3600" b="1" i="0" u="none" strike="noStrike" cap="none">
                <a:solidFill>
                  <a:schemeClr val="dk1"/>
                </a:solidFill>
                <a:latin typeface="Constantia"/>
                <a:ea typeface="Constantia"/>
                <a:cs typeface="Constantia"/>
                <a:sym typeface="Constantia"/>
              </a:rPr>
              <a:t>Thinking Strategies </a:t>
            </a:r>
          </a:p>
        </p:txBody>
      </p:sp>
      <p:pic>
        <p:nvPicPr>
          <p:cNvPr id="326" name="Shape 326"/>
          <p:cNvPicPr preferRelativeResize="0">
            <a:picLocks noGrp="1"/>
          </p:cNvPicPr>
          <p:nvPr>
            <p:ph type="body" idx="1"/>
          </p:nvPr>
        </p:nvPicPr>
        <p:blipFill rotWithShape="1">
          <a:blip r:embed="rId3">
            <a:alphaModFix/>
          </a:blip>
          <a:srcRect/>
          <a:stretch/>
        </p:blipFill>
        <p:spPr>
          <a:xfrm>
            <a:off x="990600" y="1100137"/>
            <a:ext cx="7010400" cy="4919661"/>
          </a:xfrm>
          <a:prstGeom prst="rect">
            <a:avLst/>
          </a:prstGeom>
          <a:noFill/>
          <a:ln>
            <a:noFill/>
          </a:ln>
        </p:spPr>
      </p:pic>
    </p:spTree>
    <p:extLst>
      <p:ext uri="{BB962C8B-B14F-4D97-AF65-F5344CB8AC3E}">
        <p14:creationId xmlns:p14="http://schemas.microsoft.com/office/powerpoint/2010/main" val="96539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095023" y="817583"/>
            <a:ext cx="6965244" cy="55401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nstantia"/>
              <a:buNone/>
            </a:pPr>
            <a:r>
              <a:rPr lang="en-US" sz="3959" b="1" i="0" u="none" strike="noStrike" cap="none">
                <a:solidFill>
                  <a:schemeClr val="dk1"/>
                </a:solidFill>
                <a:latin typeface="Constantia"/>
                <a:ea typeface="Constantia"/>
                <a:cs typeface="Constantia"/>
                <a:sym typeface="Constantia"/>
              </a:rPr>
              <a:t>Reflection </a:t>
            </a:r>
          </a:p>
        </p:txBody>
      </p:sp>
      <p:sp>
        <p:nvSpPr>
          <p:cNvPr id="332" name="Shape 332"/>
          <p:cNvSpPr txBox="1">
            <a:spLocks noGrp="1"/>
          </p:cNvSpPr>
          <p:nvPr>
            <p:ph type="body" idx="1"/>
          </p:nvPr>
        </p:nvSpPr>
        <p:spPr>
          <a:xfrm>
            <a:off x="1447800" y="1295400"/>
            <a:ext cx="6196404" cy="3886200"/>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2"/>
              </a:buClr>
              <a:buSzPct val="85000"/>
              <a:buFont typeface="Courgette"/>
              <a:buNone/>
            </a:pPr>
            <a:endParaRPr sz="2800" b="0" i="0" u="none" strike="noStrike" cap="none">
              <a:solidFill>
                <a:schemeClr val="dk1"/>
              </a:solidFill>
              <a:latin typeface="Source Sans Pro"/>
              <a:ea typeface="Source Sans Pro"/>
              <a:cs typeface="Source Sans Pro"/>
              <a:sym typeface="Source Sans Pro"/>
            </a:endParaRPr>
          </a:p>
          <a:p>
            <a:pPr marL="274320" marR="0" lvl="0" indent="-274320" algn="l" rtl="0">
              <a:spcBef>
                <a:spcPts val="480"/>
              </a:spcBef>
              <a:spcAft>
                <a:spcPts val="0"/>
              </a:spcAft>
              <a:buClr>
                <a:schemeClr val="accent2"/>
              </a:buClr>
              <a:buSzPct val="85000"/>
              <a:buFont typeface="Courgette"/>
              <a:buChar char="O"/>
            </a:pPr>
            <a:r>
              <a:rPr lang="en-US" sz="2400" b="0" i="0" u="none" strike="noStrike" cap="none">
                <a:solidFill>
                  <a:schemeClr val="dk1"/>
                </a:solidFill>
                <a:latin typeface="Source Sans Pro"/>
                <a:ea typeface="Source Sans Pro"/>
                <a:cs typeface="Source Sans Pro"/>
                <a:sym typeface="Source Sans Pro"/>
              </a:rPr>
              <a:t>Students reflect during each station and keep a tally sheet with them as they complete each station.  This allows them to hold their thinking.</a:t>
            </a:r>
          </a:p>
          <a:p>
            <a:pPr marL="274320" marR="0" lvl="0" indent="-274320" algn="l" rtl="0">
              <a:spcBef>
                <a:spcPts val="480"/>
              </a:spcBef>
              <a:spcAft>
                <a:spcPts val="0"/>
              </a:spcAft>
              <a:buClr>
                <a:schemeClr val="accent2"/>
              </a:buClr>
              <a:buSzPct val="85000"/>
              <a:buFont typeface="Courgette"/>
              <a:buNone/>
            </a:pPr>
            <a:endParaRPr sz="2400" b="0" i="0" u="none" strike="noStrike" cap="none">
              <a:solidFill>
                <a:schemeClr val="dk1"/>
              </a:solidFill>
              <a:latin typeface="Source Sans Pro"/>
              <a:ea typeface="Source Sans Pro"/>
              <a:cs typeface="Source Sans Pro"/>
              <a:sym typeface="Source Sans Pro"/>
            </a:endParaRPr>
          </a:p>
          <a:p>
            <a:pPr marL="274320" marR="0" lvl="0" indent="-274320" algn="l" rtl="0">
              <a:spcBef>
                <a:spcPts val="480"/>
              </a:spcBef>
              <a:buClr>
                <a:schemeClr val="accent2"/>
              </a:buClr>
              <a:buSzPct val="85000"/>
              <a:buFont typeface="Courgette"/>
              <a:buChar char="O"/>
            </a:pPr>
            <a:r>
              <a:rPr lang="en-US" sz="2400" b="0" i="0" u="none" strike="noStrike" cap="none">
                <a:solidFill>
                  <a:schemeClr val="dk1"/>
                </a:solidFill>
                <a:latin typeface="Source Sans Pro"/>
                <a:ea typeface="Source Sans Pro"/>
                <a:cs typeface="Source Sans Pro"/>
                <a:sym typeface="Source Sans Pro"/>
              </a:rPr>
              <a:t>At the end of the class the students count the tallies to see what strategies they used most.  Then, the students reflect by journaling.  As they are writing they will connect the thinking strategies they used to any center.</a:t>
            </a:r>
          </a:p>
        </p:txBody>
      </p:sp>
    </p:spTree>
    <p:extLst>
      <p:ext uri="{BB962C8B-B14F-4D97-AF65-F5344CB8AC3E}">
        <p14:creationId xmlns:p14="http://schemas.microsoft.com/office/powerpoint/2010/main" val="268025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1095023" y="817583"/>
            <a:ext cx="6965244" cy="24921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nstantia"/>
              <a:buNone/>
            </a:pPr>
            <a:r>
              <a:rPr lang="en-US" sz="3959" b="0" i="0" u="none" strike="noStrike" cap="none">
                <a:solidFill>
                  <a:schemeClr val="dk1"/>
                </a:solidFill>
                <a:latin typeface="Constantia"/>
                <a:ea typeface="Constantia"/>
                <a:cs typeface="Constantia"/>
                <a:sym typeface="Constantia"/>
              </a:rPr>
              <a:t>Student Examples </a:t>
            </a:r>
          </a:p>
        </p:txBody>
      </p:sp>
      <p:pic>
        <p:nvPicPr>
          <p:cNvPr id="339" name="Shape 339"/>
          <p:cNvPicPr preferRelativeResize="0">
            <a:picLocks noGrp="1"/>
          </p:cNvPicPr>
          <p:nvPr>
            <p:ph type="body" idx="1"/>
          </p:nvPr>
        </p:nvPicPr>
        <p:blipFill rotWithShape="1">
          <a:blip r:embed="rId3">
            <a:alphaModFix/>
          </a:blip>
          <a:srcRect/>
          <a:stretch/>
        </p:blipFill>
        <p:spPr>
          <a:xfrm>
            <a:off x="838200" y="1260762"/>
            <a:ext cx="3407680" cy="5597236"/>
          </a:xfrm>
          <a:prstGeom prst="rect">
            <a:avLst/>
          </a:prstGeom>
          <a:noFill/>
          <a:ln>
            <a:noFill/>
          </a:ln>
        </p:spPr>
      </p:pic>
      <p:pic>
        <p:nvPicPr>
          <p:cNvPr id="340" name="Shape 340"/>
          <p:cNvPicPr preferRelativeResize="0"/>
          <p:nvPr/>
        </p:nvPicPr>
        <p:blipFill rotWithShape="1">
          <a:blip r:embed="rId4">
            <a:alphaModFix/>
          </a:blip>
          <a:srcRect/>
          <a:stretch/>
        </p:blipFill>
        <p:spPr>
          <a:xfrm>
            <a:off x="4387992" y="1295400"/>
            <a:ext cx="4010025" cy="5562600"/>
          </a:xfrm>
          <a:prstGeom prst="rect">
            <a:avLst/>
          </a:prstGeom>
          <a:noFill/>
          <a:ln>
            <a:noFill/>
          </a:ln>
        </p:spPr>
      </p:pic>
    </p:spTree>
    <p:extLst>
      <p:ext uri="{BB962C8B-B14F-4D97-AF65-F5344CB8AC3E}">
        <p14:creationId xmlns:p14="http://schemas.microsoft.com/office/powerpoint/2010/main" val="346614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idx="4294967295"/>
          </p:nvPr>
        </p:nvSpPr>
        <p:spPr>
          <a:xfrm>
            <a:off x="1227570" y="533543"/>
            <a:ext cx="6965950" cy="63023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nstantia"/>
              <a:buNone/>
            </a:pPr>
            <a:r>
              <a:rPr lang="en-US" sz="3959" b="0" i="0" u="none" strike="noStrike" cap="none">
                <a:solidFill>
                  <a:schemeClr val="dk1"/>
                </a:solidFill>
                <a:latin typeface="Constantia"/>
                <a:ea typeface="Constantia"/>
                <a:cs typeface="Constantia"/>
                <a:sym typeface="Constantia"/>
              </a:rPr>
              <a:t>Student Examples </a:t>
            </a:r>
          </a:p>
        </p:txBody>
      </p:sp>
      <p:pic>
        <p:nvPicPr>
          <p:cNvPr id="346" name="Shape 346"/>
          <p:cNvPicPr preferRelativeResize="0"/>
          <p:nvPr/>
        </p:nvPicPr>
        <p:blipFill rotWithShape="1">
          <a:blip r:embed="rId3">
            <a:alphaModFix/>
          </a:blip>
          <a:srcRect/>
          <a:stretch/>
        </p:blipFill>
        <p:spPr>
          <a:xfrm>
            <a:off x="2862694" y="1143000"/>
            <a:ext cx="3695699" cy="5181600"/>
          </a:xfrm>
          <a:prstGeom prst="rect">
            <a:avLst/>
          </a:prstGeom>
          <a:noFill/>
          <a:ln>
            <a:noFill/>
          </a:ln>
        </p:spPr>
      </p:pic>
    </p:spTree>
    <p:extLst>
      <p:ext uri="{BB962C8B-B14F-4D97-AF65-F5344CB8AC3E}">
        <p14:creationId xmlns:p14="http://schemas.microsoft.com/office/powerpoint/2010/main" val="3672256571"/>
      </p:ext>
    </p:extLst>
  </p:cSld>
  <p:clrMapOvr>
    <a:masterClrMapping/>
  </p:clrMapOvr>
</p:sld>
</file>

<file path=ppt/theme/theme1.xml><?xml version="1.0" encoding="utf-8"?>
<a:theme xmlns:a="http://schemas.openxmlformats.org/drawingml/2006/main"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Words>
  <Application>Microsoft Office PowerPoint</Application>
  <PresentationFormat>On-screen Show (4:3)</PresentationFormat>
  <Paragraphs>18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Pushpin</vt:lpstr>
      <vt:lpstr>Continuum of Growth: Applying Thinking Strategies Across Content to Deepen Understanding/Teaching Thinking Strategies to Build Understanding.  </vt:lpstr>
      <vt:lpstr>Centers</vt:lpstr>
      <vt:lpstr>Thinking Strategies </vt:lpstr>
      <vt:lpstr>Reflection </vt:lpstr>
      <vt:lpstr>Student Examples </vt:lpstr>
      <vt:lpstr>Student Examples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Continuum of Growth: Applying Thinking Strategies Across Content to Deepen Understanding/Teaching Thinking Strategies to Build Understanding.  </dc:title>
  <dc:creator>Administrator</dc:creator>
  <cp:lastModifiedBy>Administrator</cp:lastModifiedBy>
  <cp:revision>1</cp:revision>
  <dcterms:created xsi:type="dcterms:W3CDTF">2017-04-11T21:29:05Z</dcterms:created>
  <dcterms:modified xsi:type="dcterms:W3CDTF">2017-04-11T21:29:42Z</dcterms:modified>
</cp:coreProperties>
</file>