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A3E99-7DB6-4DD9-84B8-DE0E9F2D8F15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D833C-93FF-4FEC-8B58-F3C20DDE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4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6" name="Shape 35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  <a:buFont typeface="Arial"/>
                <a:buNone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3" name="Shape 36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  <a:buFont typeface="Arial"/>
                <a:buNone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0" name="Shape 37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  <a:buFont typeface="Arial"/>
                <a:buNone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7" name="Shape 37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  <a:buFont typeface="Arial"/>
                <a:buNone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4" name="Shape 3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  <a:buFont typeface="Arial"/>
                <a:buNone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Shape 2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5" name="Shape 25"/>
            <p:cNvSpPr/>
            <p:nvPr/>
          </p:nvSpPr>
          <p:spPr>
            <a:xfrm>
              <a:off x="0" y="0"/>
              <a:ext cx="7162799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27" name="Shape 27"/>
          <p:cNvSpPr/>
          <p:nvPr/>
        </p:nvSpPr>
        <p:spPr>
          <a:xfrm rot="10800000">
            <a:off x="891821" y="5617773"/>
            <a:ext cx="7382934" cy="53720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557" y="0"/>
                </a:lnTo>
                <a:lnTo>
                  <a:pt x="59827" y="23076"/>
                </a:lnTo>
                <a:lnTo>
                  <a:pt x="117442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989951" y="1016990"/>
            <a:ext cx="7179732" cy="4831642"/>
          </a:xfrm>
          <a:prstGeom prst="rect">
            <a:avLst/>
          </a:prstGeom>
          <a:solidFill>
            <a:srgbClr val="FEFEFE"/>
          </a:solid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990600" y="1009650"/>
            <a:ext cx="7179732" cy="4831642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0" name="Shape 30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35684">
            <a:off x="769520" y="702068"/>
            <a:ext cx="567831" cy="56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Shape 31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096196">
            <a:off x="7855433" y="749720"/>
            <a:ext cx="566927" cy="56692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 txBox="1">
            <a:spLocks noGrp="1"/>
          </p:cNvSpPr>
          <p:nvPr>
            <p:ph type="ctrTitle"/>
          </p:nvPr>
        </p:nvSpPr>
        <p:spPr>
          <a:xfrm>
            <a:off x="1727200" y="1794934"/>
            <a:ext cx="5723467" cy="18280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4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ubTitle" idx="1"/>
          </p:nvPr>
        </p:nvSpPr>
        <p:spPr>
          <a:xfrm>
            <a:off x="1727200" y="3736621"/>
            <a:ext cx="5712178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accent2"/>
              </a:buClr>
              <a:buFont typeface="Courgette"/>
              <a:buNone/>
              <a:defRPr sz="2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ctr" rtl="0">
              <a:spcBef>
                <a:spcPts val="440"/>
              </a:spcBef>
              <a:buClr>
                <a:schemeClr val="accent2"/>
              </a:buClr>
              <a:buFont typeface="Courgette"/>
              <a:buNone/>
              <a:defRPr sz="2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ctr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ctr" rtl="0">
              <a:spcBef>
                <a:spcPts val="360"/>
              </a:spcBef>
              <a:buClr>
                <a:schemeClr val="accent2"/>
              </a:buClr>
              <a:buFont typeface="Courgette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ctr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ctr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ctr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ctr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ctr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770675" y="5357592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1174044" y="5357592"/>
            <a:ext cx="503484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213930" y="535759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ct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12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 rot="5400000">
            <a:off x="2759336" y="822960"/>
            <a:ext cx="3603812" cy="61964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74320" marR="0" lvl="0" indent="-144780" algn="l" rtl="0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40080" marR="0" lvl="1" indent="-165735" algn="l" rtl="0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-12065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80160" marR="0" lvl="3" indent="-141605" algn="l" rtl="0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645920" marR="0" lvl="4" indent="-14986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11679" marR="0" lvl="5" indent="-14731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377440" marR="0" lvl="6" indent="-14477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14223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108960" marR="0" lvl="8" indent="-15240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750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 rot="5400000">
            <a:off x="4962878" y="2592212"/>
            <a:ext cx="4763911" cy="14308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 rot="5400000">
            <a:off x="1686276" y="718255"/>
            <a:ext cx="4402666" cy="51787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4780" algn="l" rtl="0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40080" marR="0" lvl="1" indent="-165735" algn="l" rtl="0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-12065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80160" marR="0" lvl="3" indent="-141605" algn="l" rtl="0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645920" marR="0" lvl="4" indent="-14986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11679" marR="0" lvl="5" indent="-14731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377440" marR="0" lvl="6" indent="-14477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14223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108960" marR="0" lvl="8" indent="-15240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37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463040" y="2119257"/>
            <a:ext cx="6196404" cy="36038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4780" algn="l" rtl="0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40080" marR="0" lvl="1" indent="-165735" algn="l" rtl="0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-12065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80160" marR="0" lvl="3" indent="-141605" algn="l" rtl="0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645920" marR="0" lvl="4" indent="-14986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11679" marR="0" lvl="5" indent="-14731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377440" marR="0" lvl="6" indent="-14477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14223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108960" marR="0" lvl="8" indent="-15240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64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290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444979" y="2239430"/>
            <a:ext cx="6254043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4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1456266" y="3725333"/>
            <a:ext cx="6231466" cy="13095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2"/>
              </a:buClr>
              <a:buFont typeface="Courgette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2"/>
              </a:buClr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2"/>
              </a:buClr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2"/>
              </a:buClr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2"/>
              </a:buClr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2"/>
              </a:buClr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2"/>
              </a:buClr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0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1298448" y="2121407"/>
            <a:ext cx="3200399" cy="36027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4780" algn="l" rtl="0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40080" marR="0" lvl="1" indent="-165735" algn="l" rtl="0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-12065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80160" marR="0" lvl="3" indent="-141605" algn="l" rtl="0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645920" marR="0" lvl="4" indent="-14986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11679" marR="0" lvl="5" indent="-14731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377440" marR="0" lvl="6" indent="-14477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14223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108960" marR="0" lvl="8" indent="-15240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663439" y="2119313"/>
            <a:ext cx="3200399" cy="3605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4780" algn="l" rtl="0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40080" marR="0" lvl="1" indent="-165735" algn="l" rtl="0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-12065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80160" marR="0" lvl="3" indent="-141605" algn="l" rtl="0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645920" marR="0" lvl="4" indent="-14986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11679" marR="0" lvl="5" indent="-14731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377440" marR="0" lvl="6" indent="-14477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14223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108960" marR="0" lvl="8" indent="-15240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483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1557869" y="2122311"/>
            <a:ext cx="2939521" cy="8202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2"/>
              </a:buClr>
              <a:buFont typeface="Courgette"/>
              <a:buNone/>
              <a:defRPr sz="1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910669" y="2122310"/>
            <a:ext cx="2944367" cy="822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2"/>
              </a:buClr>
              <a:buFont typeface="Courgette"/>
              <a:buNone/>
              <a:defRPr sz="1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body" idx="3"/>
          </p:nvPr>
        </p:nvSpPr>
        <p:spPr>
          <a:xfrm>
            <a:off x="1298448" y="2944367"/>
            <a:ext cx="3227831" cy="2779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4780" algn="l" rtl="0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40080" marR="0" lvl="1" indent="-165735" algn="l" rtl="0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-12065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80160" marR="0" lvl="3" indent="-141605" algn="l" rtl="0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645920" marR="0" lvl="4" indent="-14986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11679" marR="0" lvl="5" indent="-14731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377440" marR="0" lvl="6" indent="-14477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14223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108960" marR="0" lvl="8" indent="-15240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4"/>
          </p:nvPr>
        </p:nvSpPr>
        <p:spPr>
          <a:xfrm>
            <a:off x="4645151" y="2944813"/>
            <a:ext cx="3227831" cy="2779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4780" algn="l" rtl="0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40080" marR="0" lvl="1" indent="-165735" algn="l" rtl="0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-12065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80160" marR="0" lvl="3" indent="-141605" algn="l" rtl="0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645920" marR="0" lvl="4" indent="-14986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11679" marR="0" lvl="5" indent="-14731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377440" marR="0" lvl="6" indent="-14477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14223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108960" marR="0" lvl="8" indent="-15240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325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99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Shape 7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6" name="Shape 76"/>
            <p:cNvSpPr/>
            <p:nvPr/>
          </p:nvSpPr>
          <p:spPr>
            <a:xfrm>
              <a:off x="0" y="0"/>
              <a:ext cx="7162799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78" name="Shape 78"/>
          <p:cNvSpPr/>
          <p:nvPr/>
        </p:nvSpPr>
        <p:spPr>
          <a:xfrm rot="10800000">
            <a:off x="632176" y="6058037"/>
            <a:ext cx="7721601" cy="53720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557" y="0"/>
                </a:lnTo>
                <a:lnTo>
                  <a:pt x="59827" y="23076"/>
                </a:lnTo>
                <a:lnTo>
                  <a:pt x="117442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9" name="Shape 79"/>
          <p:cNvSpPr/>
          <p:nvPr/>
        </p:nvSpPr>
        <p:spPr>
          <a:xfrm rot="60000">
            <a:off x="4468872" y="605162"/>
            <a:ext cx="3788940" cy="572229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0" name="Shape 80"/>
          <p:cNvSpPr/>
          <p:nvPr/>
        </p:nvSpPr>
        <p:spPr>
          <a:xfrm rot="60000">
            <a:off x="4471415" y="603504"/>
            <a:ext cx="3788940" cy="5722295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1" name="Shape 81"/>
          <p:cNvSpPr/>
          <p:nvPr/>
        </p:nvSpPr>
        <p:spPr>
          <a:xfrm rot="-60000">
            <a:off x="749204" y="576868"/>
            <a:ext cx="3788940" cy="572229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2" name="Shape 82"/>
          <p:cNvSpPr/>
          <p:nvPr/>
        </p:nvSpPr>
        <p:spPr>
          <a:xfrm rot="-60000">
            <a:off x="749807" y="576072"/>
            <a:ext cx="3788940" cy="5722295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83" name="Shape 83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35684">
            <a:off x="2371106" y="293953"/>
            <a:ext cx="567831" cy="56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096196">
            <a:off x="6279647" y="333162"/>
            <a:ext cx="566927" cy="56692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 rot="-60000">
            <a:off x="1108975" y="2020042"/>
            <a:ext cx="3064826" cy="1503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 rot="60000">
            <a:off x="4854290" y="1150992"/>
            <a:ext cx="3020791" cy="46254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74320" marR="0" lvl="0" indent="-155575" algn="l" rtl="0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40080" marR="0" lvl="1" indent="-17653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-131444" algn="l" rtl="0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80160" marR="0" lvl="3" indent="-15240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645920" marR="0" lvl="4" indent="-160655" algn="l" rtl="0">
              <a:spcBef>
                <a:spcPts val="280"/>
              </a:spcBef>
              <a:buClr>
                <a:schemeClr val="accent2"/>
              </a:buClr>
              <a:buSzPct val="85000"/>
              <a:buFont typeface="Courgette"/>
              <a:buChar char="O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11679" marR="0" lvl="5" indent="-125729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377440" marR="0" lvl="6" indent="-123189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12065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108960" marR="0" lvl="8" indent="-13081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 rot="-60000">
            <a:off x="1148125" y="3623748"/>
            <a:ext cx="3048891" cy="210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Courgette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2"/>
              </a:buClr>
              <a:buFont typeface="Courgette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 rot="60000">
            <a:off x="6341697" y="5885672"/>
            <a:ext cx="1213820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 rot="-60000">
            <a:off x="914554" y="5829260"/>
            <a:ext cx="3522607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 rot="60000">
            <a:off x="7557313" y="5896961"/>
            <a:ext cx="554022" cy="365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399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3" name="Shape 93"/>
            <p:cNvSpPr/>
            <p:nvPr/>
          </p:nvSpPr>
          <p:spPr>
            <a:xfrm>
              <a:off x="0" y="0"/>
              <a:ext cx="7162799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95" name="Shape 95"/>
          <p:cNvSpPr/>
          <p:nvPr/>
        </p:nvSpPr>
        <p:spPr>
          <a:xfrm rot="10800000">
            <a:off x="632176" y="6058037"/>
            <a:ext cx="7721601" cy="53720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557" y="0"/>
                </a:lnTo>
                <a:lnTo>
                  <a:pt x="59827" y="23076"/>
                </a:lnTo>
                <a:lnTo>
                  <a:pt x="117442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6" name="Shape 96"/>
          <p:cNvSpPr/>
          <p:nvPr/>
        </p:nvSpPr>
        <p:spPr>
          <a:xfrm rot="-60000">
            <a:off x="749204" y="576868"/>
            <a:ext cx="3788940" cy="572229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7" name="Shape 97"/>
          <p:cNvSpPr/>
          <p:nvPr/>
        </p:nvSpPr>
        <p:spPr>
          <a:xfrm rot="-60000">
            <a:off x="745057" y="575768"/>
            <a:ext cx="3788940" cy="5722295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8" name="Shape 98"/>
          <p:cNvSpPr/>
          <p:nvPr/>
        </p:nvSpPr>
        <p:spPr>
          <a:xfrm rot="60000">
            <a:off x="4468872" y="605162"/>
            <a:ext cx="3788940" cy="572229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9" name="Shape 99"/>
          <p:cNvSpPr/>
          <p:nvPr/>
        </p:nvSpPr>
        <p:spPr>
          <a:xfrm rot="60000">
            <a:off x="4464768" y="603919"/>
            <a:ext cx="3788940" cy="5722295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0" name="Shape 100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35684">
            <a:off x="2371106" y="293953"/>
            <a:ext cx="567831" cy="56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096196">
            <a:off x="6279647" y="333162"/>
            <a:ext cx="566927" cy="566927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 rot="-60000">
            <a:off x="1106423" y="2020824"/>
            <a:ext cx="3063239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pic" idx="2"/>
          </p:nvPr>
        </p:nvSpPr>
        <p:spPr>
          <a:xfrm rot="60000">
            <a:off x="4898615" y="1207271"/>
            <a:ext cx="2913862" cy="4539412"/>
          </a:xfrm>
          <a:prstGeom prst="rect">
            <a:avLst/>
          </a:prstGeom>
          <a:noFill/>
          <a:ln w="1016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88900" algn="tl" rotWithShape="0">
              <a:srgbClr val="000000">
                <a:alpha val="40000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chemeClr val="accent2"/>
              </a:buClr>
              <a:buFont typeface="Courgette"/>
              <a:buNone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2"/>
              </a:buClr>
              <a:buFont typeface="Courgette"/>
              <a:buNone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2"/>
              </a:buClr>
              <a:buFont typeface="Courgette"/>
              <a:buNone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 rot="-60000">
            <a:off x="1152144" y="3621024"/>
            <a:ext cx="3044951" cy="2103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Courgette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2"/>
              </a:buClr>
              <a:buFont typeface="Courgette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 rot="60000">
            <a:off x="6345935" y="5888736"/>
            <a:ext cx="1213820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 rot="-60000">
            <a:off x="914569" y="5831036"/>
            <a:ext cx="3319042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 rot="60000">
            <a:off x="7562088" y="5900025"/>
            <a:ext cx="554022" cy="365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0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Shape 11"/>
            <p:cNvSpPr/>
            <p:nvPr/>
          </p:nvSpPr>
          <p:spPr>
            <a:xfrm>
              <a:off x="0" y="0"/>
              <a:ext cx="7162799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3" name="Shape 13"/>
          <p:cNvSpPr/>
          <p:nvPr/>
        </p:nvSpPr>
        <p:spPr>
          <a:xfrm rot="10800000">
            <a:off x="628649" y="6069329"/>
            <a:ext cx="7920990" cy="53720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557" y="0"/>
                </a:lnTo>
                <a:lnTo>
                  <a:pt x="59827" y="23076"/>
                </a:lnTo>
                <a:lnTo>
                  <a:pt x="117442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731520" y="575310"/>
            <a:ext cx="7696199" cy="5714999"/>
          </a:xfrm>
          <a:prstGeom prst="rect">
            <a:avLst/>
          </a:prstGeom>
          <a:solidFill>
            <a:srgbClr val="FEFEFE"/>
          </a:solid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731520" y="576072"/>
            <a:ext cx="7696199" cy="5714999"/>
          </a:xfrm>
          <a:prstGeom prst="rect">
            <a:avLst/>
          </a:prstGeom>
          <a:blipFill rotWithShape="1">
            <a:blip r:embed="rId14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6" name="Shape 16" descr="C:\Users\Administrator\Desktop\Pushpin Dev\Assets\pushpinLeft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 rot="1435684">
            <a:off x="543741" y="273091"/>
            <a:ext cx="567831" cy="56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 descr="C:\Users\Administrator\Desktop\Pushpin Dev\Assets\pushpinLeft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 rot="4096196">
            <a:off x="8115079" y="298162"/>
            <a:ext cx="566927" cy="56692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463040" y="2119257"/>
            <a:ext cx="6196404" cy="36038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4780" algn="l" rtl="0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40080" marR="0" lvl="1" indent="-165735" algn="l" rtl="0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-12065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80160" marR="0" lvl="3" indent="-141605" algn="l" rtl="0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645920" marR="0" lvl="4" indent="-14986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11679" marR="0" lvl="5" indent="-14731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377440" marR="0" lvl="6" indent="-14477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14223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108960" marR="0" lvl="8" indent="-15240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kern="0">
              <a:solidFill>
                <a:srgbClr val="465E9C"/>
              </a:solidFill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kern="0">
              <a:solidFill>
                <a:srgbClr val="465E9C"/>
              </a:solidFill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400" kern="0">
                <a:solidFill>
                  <a:srgbClr val="465E9C"/>
                </a:solidFill>
                <a:ea typeface="Arial"/>
                <a:cs typeface="Arial"/>
                <a:sym typeface="Arial"/>
              </a:rPr>
              <a:pPr algn="r">
                <a:buSzPct val="25000"/>
              </a:pPr>
              <a:t>‹#›</a:t>
            </a:fld>
            <a:endParaRPr lang="en-US" sz="1400" kern="0">
              <a:solidFill>
                <a:srgbClr val="465E9C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59938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ctrTitle"/>
          </p:nvPr>
        </p:nvSpPr>
        <p:spPr>
          <a:xfrm>
            <a:off x="1295400" y="762000"/>
            <a:ext cx="6553200" cy="3116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nstantia"/>
              <a:buNone/>
            </a:pPr>
            <a:r>
              <a:rPr lang="en-US" sz="3200" b="1" i="0" u="sng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Continuum of Growth:</a:t>
            </a:r>
            <a:br>
              <a:rPr lang="en-US" sz="3200" b="1" i="0" u="sng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32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Applying Thinking Strategies Across Content to Deepen Understanding </a:t>
            </a:r>
          </a:p>
        </p:txBody>
      </p:sp>
      <p:sp>
        <p:nvSpPr>
          <p:cNvPr id="352" name="Shape 352"/>
          <p:cNvSpPr txBox="1">
            <a:spLocks noGrp="1"/>
          </p:cNvSpPr>
          <p:nvPr>
            <p:ph type="subTitle" idx="1"/>
          </p:nvPr>
        </p:nvSpPr>
        <p:spPr>
          <a:xfrm>
            <a:off x="1727200" y="4343400"/>
            <a:ext cx="5712300" cy="917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2"/>
              </a:buClr>
              <a:buSzPct val="25000"/>
              <a:buFont typeface="Courgette"/>
              <a:buNone/>
            </a:pPr>
            <a:r>
              <a:rPr lang="en-US" sz="3200" b="1"/>
              <a:t>5</a:t>
            </a:r>
            <a:r>
              <a:rPr lang="en-US" sz="3200" b="1" i="0" u="none" strike="noStrike" cap="none" baseline="30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</a:t>
            </a:r>
            <a:r>
              <a:rPr lang="en-US" sz="32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Grade/ELA -</a:t>
            </a:r>
            <a:r>
              <a:rPr lang="en-US" sz="3200" b="1"/>
              <a:t>Baillie York</a:t>
            </a:r>
          </a:p>
        </p:txBody>
      </p:sp>
    </p:spTree>
    <p:extLst>
      <p:ext uri="{BB962C8B-B14F-4D97-AF65-F5344CB8AC3E}">
        <p14:creationId xmlns:p14="http://schemas.microsoft.com/office/powerpoint/2010/main" val="3210796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title"/>
          </p:nvPr>
        </p:nvSpPr>
        <p:spPr>
          <a:xfrm>
            <a:off x="1095023" y="817581"/>
            <a:ext cx="6965100" cy="1202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b="1">
                <a:latin typeface="Arial"/>
                <a:ea typeface="Arial"/>
                <a:cs typeface="Arial"/>
                <a:sym typeface="Arial"/>
              </a:rPr>
              <a:t>Sets learning goals related to thinking strategies</a:t>
            </a:r>
          </a:p>
          <a:p>
            <a:pPr lv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1179874" y="2119250"/>
            <a:ext cx="6880200" cy="386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lvl="0" indent="-419100" algn="l" rtl="0">
              <a:lnSpc>
                <a:spcPct val="121257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Encourage students to create goals for their own learning and thinking strategy use – through the use of DSA, reflecting on a specific strategy that students used and explaining how it helped them complete the task​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3065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title"/>
          </p:nvPr>
        </p:nvSpPr>
        <p:spPr>
          <a:xfrm>
            <a:off x="1095023" y="817581"/>
            <a:ext cx="6965100" cy="1202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1463040" y="2119257"/>
            <a:ext cx="6196500" cy="3603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lvl="0" indent="-419100" rtl="0">
              <a:lnSpc>
                <a:spcPct val="121257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In CAFÉ, students are given different types of task to have an opportunity to reflect on varied thinking strategies ​</a:t>
            </a:r>
          </a:p>
          <a:p>
            <a:pPr marL="0" lvl="0" indent="0" rtl="0">
              <a:lnSpc>
                <a:spcPct val="121257"/>
              </a:lnSpc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5937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1463040" y="2119257"/>
            <a:ext cx="6196500" cy="3603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73" name="Shape 373"/>
          <p:cNvPicPr preferRelativeResize="0"/>
          <p:nvPr/>
        </p:nvPicPr>
        <p:blipFill rotWithShape="1">
          <a:blip r:embed="rId3">
            <a:alphaModFix/>
          </a:blip>
          <a:srcRect b="14566"/>
          <a:stretch/>
        </p:blipFill>
        <p:spPr>
          <a:xfrm>
            <a:off x="1502300" y="440950"/>
            <a:ext cx="6139400" cy="5858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014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1463040" y="2119257"/>
            <a:ext cx="6196500" cy="3603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80" name="Shape 3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837" y="104425"/>
            <a:ext cx="6621475" cy="6424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8949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1026375" y="996800"/>
            <a:ext cx="7275900" cy="4726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 rtl="0">
              <a:lnSpc>
                <a:spcPct val="121257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Incorporate the TS in the daily learning targets </a:t>
            </a:r>
            <a:r>
              <a:rPr lang="en-US" sz="3400">
                <a:latin typeface="Calibri"/>
                <a:ea typeface="Calibri"/>
                <a:cs typeface="Calibri"/>
                <a:sym typeface="Calibri"/>
              </a:rPr>
              <a:t>(I CAN statements)</a:t>
            </a:r>
          </a:p>
          <a:p>
            <a:pPr marL="914400" lvl="1" indent="-457200" rtl="0">
              <a:lnSpc>
                <a:spcPct val="121257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lphaLcPeriod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I can use questioning to comprehend the poem.</a:t>
            </a:r>
          </a:p>
          <a:p>
            <a:pPr marL="914400" lvl="1" indent="-457200" rtl="0">
              <a:lnSpc>
                <a:spcPct val="121257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lphaLcPeriod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I can identify the theme by determining importance.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6183505"/>
      </p:ext>
    </p:extLst>
  </p:cSld>
  <p:clrMapOvr>
    <a:masterClrMapping/>
  </p:clrMapOvr>
</p:sld>
</file>

<file path=ppt/theme/theme1.xml><?xml version="1.0" encoding="utf-8"?>
<a:theme xmlns:a="http://schemas.openxmlformats.org/drawingml/2006/main" name="Pushpin">
  <a:themeElements>
    <a:clrScheme name="Pushpin">
      <a:dk1>
        <a:srgbClr val="000000"/>
      </a:dk1>
      <a:lt1>
        <a:srgbClr val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On-screen Show (4:3)</PresentationFormat>
  <Paragraphs>13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Pushpin</vt:lpstr>
      <vt:lpstr>Continuum of Growth: Applying Thinking Strategies Across Content to Deepen Understanding </vt:lpstr>
      <vt:lpstr>Sets learning goals related to thinking strategies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Continuum of Growth: Applying Thinking Strategies Across Content to Deepen Understanding </dc:title>
  <dc:creator>Administrator</dc:creator>
  <cp:lastModifiedBy>Administrator</cp:lastModifiedBy>
  <cp:revision>1</cp:revision>
  <dcterms:created xsi:type="dcterms:W3CDTF">2017-04-11T21:30:01Z</dcterms:created>
  <dcterms:modified xsi:type="dcterms:W3CDTF">2017-04-11T21:30:25Z</dcterms:modified>
</cp:coreProperties>
</file>